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7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37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9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5D386B97-B8D1-235E-46B4-A563C033CB4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30280168" cy="4280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97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2024-08-06T13:03:17Z</dcterms:created>
  <dcterms:modified xsi:type="dcterms:W3CDTF">2024-09-12T08:42:22Z</dcterms:modified>
</cp:coreProperties>
</file>