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383625" cy="302752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6" autoAdjust="0"/>
    <p:restoredTop sz="94660"/>
  </p:normalViewPr>
  <p:slideViewPr>
    <p:cSldViewPr snapToGrid="0">
      <p:cViewPr varScale="1">
        <p:scale>
          <a:sx n="28" d="100"/>
          <a:sy n="28" d="100"/>
        </p:scale>
        <p:origin x="1500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4954765"/>
            <a:ext cx="18176081" cy="10540259"/>
          </a:xfrm>
        </p:spPr>
        <p:txBody>
          <a:bodyPr anchor="b"/>
          <a:lstStyle>
            <a:lvl1pPr algn="ctr">
              <a:defRPr sz="1403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15901497"/>
            <a:ext cx="16037719" cy="7309499"/>
          </a:xfrm>
        </p:spPr>
        <p:txBody>
          <a:bodyPr/>
          <a:lstStyle>
            <a:lvl1pPr marL="0" indent="0" algn="ctr">
              <a:buNone/>
              <a:defRPr sz="5612"/>
            </a:lvl1pPr>
            <a:lvl2pPr marL="1069162" indent="0" algn="ctr">
              <a:buNone/>
              <a:defRPr sz="4677"/>
            </a:lvl2pPr>
            <a:lvl3pPr marL="2138324" indent="0" algn="ctr">
              <a:buNone/>
              <a:defRPr sz="4209"/>
            </a:lvl3pPr>
            <a:lvl4pPr marL="3207487" indent="0" algn="ctr">
              <a:buNone/>
              <a:defRPr sz="3742"/>
            </a:lvl4pPr>
            <a:lvl5pPr marL="4276649" indent="0" algn="ctr">
              <a:buNone/>
              <a:defRPr sz="3742"/>
            </a:lvl5pPr>
            <a:lvl6pPr marL="5345811" indent="0" algn="ctr">
              <a:buNone/>
              <a:defRPr sz="3742"/>
            </a:lvl6pPr>
            <a:lvl7pPr marL="6414973" indent="0" algn="ctr">
              <a:buNone/>
              <a:defRPr sz="3742"/>
            </a:lvl7pPr>
            <a:lvl8pPr marL="7484135" indent="0" algn="ctr">
              <a:buNone/>
              <a:defRPr sz="3742"/>
            </a:lvl8pPr>
            <a:lvl9pPr marL="8553298" indent="0" algn="ctr">
              <a:buNone/>
              <a:defRPr sz="3742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1867A-785F-44FF-81FE-A973AFAC81CC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8D6A3-DAC5-4F1F-89FF-15B63A0382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1201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1867A-785F-44FF-81FE-A973AFAC81CC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8D6A3-DAC5-4F1F-89FF-15B63A0382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0467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611875"/>
            <a:ext cx="4610844" cy="256568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1611875"/>
            <a:ext cx="13565237" cy="25656844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1867A-785F-44FF-81FE-A973AFAC81CC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8D6A3-DAC5-4F1F-89FF-15B63A0382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9810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1867A-785F-44FF-81FE-A973AFAC81CC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8D6A3-DAC5-4F1F-89FF-15B63A0382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7004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7547788"/>
            <a:ext cx="18443377" cy="12593645"/>
          </a:xfrm>
        </p:spPr>
        <p:txBody>
          <a:bodyPr anchor="b"/>
          <a:lstStyle>
            <a:lvl1pPr>
              <a:defRPr sz="1403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20260574"/>
            <a:ext cx="18443377" cy="6622701"/>
          </a:xfrm>
        </p:spPr>
        <p:txBody>
          <a:bodyPr/>
          <a:lstStyle>
            <a:lvl1pPr marL="0" indent="0">
              <a:buNone/>
              <a:defRPr sz="5612">
                <a:solidFill>
                  <a:schemeClr val="tx1">
                    <a:tint val="82000"/>
                  </a:schemeClr>
                </a:solidFill>
              </a:defRPr>
            </a:lvl1pPr>
            <a:lvl2pPr marL="1069162" indent="0">
              <a:buNone/>
              <a:defRPr sz="4677">
                <a:solidFill>
                  <a:schemeClr val="tx1">
                    <a:tint val="82000"/>
                  </a:schemeClr>
                </a:solidFill>
              </a:defRPr>
            </a:lvl2pPr>
            <a:lvl3pPr marL="2138324" indent="0">
              <a:buNone/>
              <a:defRPr sz="4209">
                <a:solidFill>
                  <a:schemeClr val="tx1">
                    <a:tint val="82000"/>
                  </a:schemeClr>
                </a:solidFill>
              </a:defRPr>
            </a:lvl3pPr>
            <a:lvl4pPr marL="3207487" indent="0">
              <a:buNone/>
              <a:defRPr sz="3742">
                <a:solidFill>
                  <a:schemeClr val="tx1">
                    <a:tint val="82000"/>
                  </a:schemeClr>
                </a:solidFill>
              </a:defRPr>
            </a:lvl4pPr>
            <a:lvl5pPr marL="4276649" indent="0">
              <a:buNone/>
              <a:defRPr sz="3742">
                <a:solidFill>
                  <a:schemeClr val="tx1">
                    <a:tint val="82000"/>
                  </a:schemeClr>
                </a:solidFill>
              </a:defRPr>
            </a:lvl5pPr>
            <a:lvl6pPr marL="5345811" indent="0">
              <a:buNone/>
              <a:defRPr sz="3742">
                <a:solidFill>
                  <a:schemeClr val="tx1">
                    <a:tint val="82000"/>
                  </a:schemeClr>
                </a:solidFill>
              </a:defRPr>
            </a:lvl6pPr>
            <a:lvl7pPr marL="6414973" indent="0">
              <a:buNone/>
              <a:defRPr sz="3742">
                <a:solidFill>
                  <a:schemeClr val="tx1">
                    <a:tint val="82000"/>
                  </a:schemeClr>
                </a:solidFill>
              </a:defRPr>
            </a:lvl7pPr>
            <a:lvl8pPr marL="7484135" indent="0">
              <a:buNone/>
              <a:defRPr sz="3742">
                <a:solidFill>
                  <a:schemeClr val="tx1">
                    <a:tint val="82000"/>
                  </a:schemeClr>
                </a:solidFill>
              </a:defRPr>
            </a:lvl8pPr>
            <a:lvl9pPr marL="8553298" indent="0">
              <a:buNone/>
              <a:defRPr sz="3742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1867A-785F-44FF-81FE-A973AFAC81CC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8D6A3-DAC5-4F1F-89FF-15B63A0382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6254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8059374"/>
            <a:ext cx="9088041" cy="1920934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059374"/>
            <a:ext cx="9088041" cy="1920934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1867A-785F-44FF-81FE-A973AFAC81CC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8D6A3-DAC5-4F1F-89FF-15B63A0382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2999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611882"/>
            <a:ext cx="18443377" cy="5851808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421634"/>
            <a:ext cx="9046274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058863"/>
            <a:ext cx="9046274" cy="1626592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421634"/>
            <a:ext cx="9090826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058863"/>
            <a:ext cx="9090826" cy="1626592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1867A-785F-44FF-81FE-A973AFAC81CC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8D6A3-DAC5-4F1F-89FF-15B63A0382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1196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1867A-785F-44FF-81FE-A973AFAC81CC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8D6A3-DAC5-4F1F-89FF-15B63A0382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5295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1867A-785F-44FF-81FE-A973AFAC81CC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8D6A3-DAC5-4F1F-89FF-15B63A0382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7299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359077"/>
            <a:ext cx="10825460" cy="21515024"/>
          </a:xfrm>
        </p:spPr>
        <p:txBody>
          <a:bodyPr/>
          <a:lstStyle>
            <a:lvl1pPr>
              <a:defRPr sz="7483"/>
            </a:lvl1pPr>
            <a:lvl2pPr>
              <a:defRPr sz="6548"/>
            </a:lvl2pPr>
            <a:lvl3pPr>
              <a:defRPr sz="5612"/>
            </a:lvl3pPr>
            <a:lvl4pPr>
              <a:defRPr sz="4677"/>
            </a:lvl4pPr>
            <a:lvl5pPr>
              <a:defRPr sz="4677"/>
            </a:lvl5pPr>
            <a:lvl6pPr>
              <a:defRPr sz="4677"/>
            </a:lvl6pPr>
            <a:lvl7pPr>
              <a:defRPr sz="4677"/>
            </a:lvl7pPr>
            <a:lvl8pPr>
              <a:defRPr sz="4677"/>
            </a:lvl8pPr>
            <a:lvl9pPr>
              <a:defRPr sz="4677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1867A-785F-44FF-81FE-A973AFAC81CC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8D6A3-DAC5-4F1F-89FF-15B63A0382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1596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4359077"/>
            <a:ext cx="10825460" cy="21515024"/>
          </a:xfrm>
        </p:spPr>
        <p:txBody>
          <a:bodyPr anchor="t"/>
          <a:lstStyle>
            <a:lvl1pPr marL="0" indent="0">
              <a:buNone/>
              <a:defRPr sz="7483"/>
            </a:lvl1pPr>
            <a:lvl2pPr marL="1069162" indent="0">
              <a:buNone/>
              <a:defRPr sz="6548"/>
            </a:lvl2pPr>
            <a:lvl3pPr marL="2138324" indent="0">
              <a:buNone/>
              <a:defRPr sz="5612"/>
            </a:lvl3pPr>
            <a:lvl4pPr marL="3207487" indent="0">
              <a:buNone/>
              <a:defRPr sz="4677"/>
            </a:lvl4pPr>
            <a:lvl5pPr marL="4276649" indent="0">
              <a:buNone/>
              <a:defRPr sz="4677"/>
            </a:lvl5pPr>
            <a:lvl6pPr marL="5345811" indent="0">
              <a:buNone/>
              <a:defRPr sz="4677"/>
            </a:lvl6pPr>
            <a:lvl7pPr marL="6414973" indent="0">
              <a:buNone/>
              <a:defRPr sz="4677"/>
            </a:lvl7pPr>
            <a:lvl8pPr marL="7484135" indent="0">
              <a:buNone/>
              <a:defRPr sz="4677"/>
            </a:lvl8pPr>
            <a:lvl9pPr marL="8553298" indent="0">
              <a:buNone/>
              <a:defRPr sz="4677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1867A-785F-44FF-81FE-A973AFAC81CC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8D6A3-DAC5-4F1F-89FF-15B63A0382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2984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6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831867A-785F-44FF-81FE-A973AFAC81CC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6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6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9B8D6A3-DAC5-4F1F-89FF-15B63A0382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63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38324" rtl="0" eaLnBrk="1" latinLnBrk="0" hangingPunct="1">
        <a:lnSpc>
          <a:spcPct val="90000"/>
        </a:lnSpc>
        <a:spcBef>
          <a:spcPct val="0"/>
        </a:spcBef>
        <a:buNone/>
        <a:defRPr sz="102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81" indent="-534581" algn="l" defTabSz="2138324" rtl="0" eaLnBrk="1" latinLnBrk="0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sz="6548" kern="1200">
          <a:solidFill>
            <a:schemeClr val="tx1"/>
          </a:solidFill>
          <a:latin typeface="+mn-lt"/>
          <a:ea typeface="+mn-ea"/>
          <a:cs typeface="+mn-cs"/>
        </a:defRPr>
      </a:lvl1pPr>
      <a:lvl2pPr marL="1603743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672906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2068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230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392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554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717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879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cký objekt 4">
            <a:extLst>
              <a:ext uri="{FF2B5EF4-FFF2-40B4-BE49-F238E27FC236}">
                <a16:creationId xmlns:a16="http://schemas.microsoft.com/office/drawing/2014/main" id="{16377B60-FBC7-DC47-EA77-B3EBCB1957FD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-1" y="0"/>
            <a:ext cx="21383624" cy="30272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62924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Motiv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Office PowerPoint</Application>
  <PresentationFormat>Vlastní</PresentationFormat>
  <Paragraphs>0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Motiv Office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Belloň Tomáš</dc:creator>
  <cp:lastModifiedBy>Belloň Tomáš</cp:lastModifiedBy>
  <cp:revision>3</cp:revision>
  <dcterms:created xsi:type="dcterms:W3CDTF">2024-08-06T13:15:12Z</dcterms:created>
  <dcterms:modified xsi:type="dcterms:W3CDTF">2024-09-12T09:18:29Z</dcterms:modified>
</cp:coreProperties>
</file>