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8" d="100"/>
          <a:sy n="28" d="100"/>
        </p:scale>
        <p:origin x="15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20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81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0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25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9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9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2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9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31867A-785F-44FF-81FE-A973AFAC81CC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B8D6A3-DAC5-4F1F-89FF-15B63A038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16377B60-FBC7-DC47-EA77-B3EBCB1957F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3624" cy="302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29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3</cp:revision>
  <dcterms:created xsi:type="dcterms:W3CDTF">2024-08-06T13:15:12Z</dcterms:created>
  <dcterms:modified xsi:type="dcterms:W3CDTF">2024-09-12T09:18:29Z</dcterms:modified>
</cp:coreProperties>
</file>