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5119350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6" autoAdjust="0"/>
    <p:restoredTop sz="94660"/>
  </p:normalViewPr>
  <p:slideViewPr>
    <p:cSldViewPr snapToGrid="0">
      <p:cViewPr varScale="1">
        <p:scale>
          <a:sx n="40" d="100"/>
          <a:sy n="40" d="100"/>
        </p:scale>
        <p:origin x="14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3499590"/>
            <a:ext cx="12851448" cy="7444669"/>
          </a:xfrm>
        </p:spPr>
        <p:txBody>
          <a:bodyPr anchor="b"/>
          <a:lstStyle>
            <a:lvl1pPr algn="ctr">
              <a:defRPr sz="992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11231355"/>
            <a:ext cx="11339513" cy="5162758"/>
          </a:xfrm>
        </p:spPr>
        <p:txBody>
          <a:bodyPr/>
          <a:lstStyle>
            <a:lvl1pPr marL="0" indent="0" algn="ctr">
              <a:buNone/>
              <a:defRPr sz="3968"/>
            </a:lvl1pPr>
            <a:lvl2pPr marL="755980" indent="0" algn="ctr">
              <a:buNone/>
              <a:defRPr sz="3307"/>
            </a:lvl2pPr>
            <a:lvl3pPr marL="1511960" indent="0" algn="ctr">
              <a:buNone/>
              <a:defRPr sz="2976"/>
            </a:lvl3pPr>
            <a:lvl4pPr marL="2267941" indent="0" algn="ctr">
              <a:buNone/>
              <a:defRPr sz="2646"/>
            </a:lvl4pPr>
            <a:lvl5pPr marL="3023921" indent="0" algn="ctr">
              <a:buNone/>
              <a:defRPr sz="2646"/>
            </a:lvl5pPr>
            <a:lvl6pPr marL="3779901" indent="0" algn="ctr">
              <a:buNone/>
              <a:defRPr sz="2646"/>
            </a:lvl6pPr>
            <a:lvl7pPr marL="4535881" indent="0" algn="ctr">
              <a:buNone/>
              <a:defRPr sz="2646"/>
            </a:lvl7pPr>
            <a:lvl8pPr marL="5291861" indent="0" algn="ctr">
              <a:buNone/>
              <a:defRPr sz="2646"/>
            </a:lvl8pPr>
            <a:lvl9pPr marL="6047842" indent="0" algn="ctr">
              <a:buNone/>
              <a:defRPr sz="2646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02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694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1138480"/>
            <a:ext cx="3260110" cy="1812163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1138480"/>
            <a:ext cx="9591338" cy="1812163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19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0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5331063"/>
            <a:ext cx="13040439" cy="8894992"/>
          </a:xfrm>
        </p:spPr>
        <p:txBody>
          <a:bodyPr anchor="b"/>
          <a:lstStyle>
            <a:lvl1pPr>
              <a:defRPr sz="992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14310205"/>
            <a:ext cx="13040439" cy="4677666"/>
          </a:xfrm>
        </p:spPr>
        <p:txBody>
          <a:bodyPr/>
          <a:lstStyle>
            <a:lvl1pPr marL="0" indent="0">
              <a:buNone/>
              <a:defRPr sz="3968">
                <a:solidFill>
                  <a:schemeClr val="tx1">
                    <a:tint val="82000"/>
                  </a:schemeClr>
                </a:solidFill>
              </a:defRPr>
            </a:lvl1pPr>
            <a:lvl2pPr marL="755980" indent="0">
              <a:buNone/>
              <a:defRPr sz="3307">
                <a:solidFill>
                  <a:schemeClr val="tx1">
                    <a:tint val="82000"/>
                  </a:schemeClr>
                </a:solidFill>
              </a:defRPr>
            </a:lvl2pPr>
            <a:lvl3pPr marL="1511960" indent="0">
              <a:buNone/>
              <a:defRPr sz="2976">
                <a:solidFill>
                  <a:schemeClr val="tx1">
                    <a:tint val="82000"/>
                  </a:schemeClr>
                </a:solidFill>
              </a:defRPr>
            </a:lvl3pPr>
            <a:lvl4pPr marL="226794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4pPr>
            <a:lvl5pPr marL="302392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5pPr>
            <a:lvl6pPr marL="377990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6pPr>
            <a:lvl7pPr marL="453588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7pPr>
            <a:lvl8pPr marL="529186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8pPr>
            <a:lvl9pPr marL="6047842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347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5692400"/>
            <a:ext cx="6425724" cy="13567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5692400"/>
            <a:ext cx="6425724" cy="13567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233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138485"/>
            <a:ext cx="13040439" cy="413317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5241960"/>
            <a:ext cx="63961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7810963"/>
            <a:ext cx="6396193" cy="114887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5241960"/>
            <a:ext cx="64276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7810963"/>
            <a:ext cx="6427693" cy="114887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692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11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21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3078850"/>
            <a:ext cx="7654171" cy="15196234"/>
          </a:xfrm>
        </p:spPr>
        <p:txBody>
          <a:bodyPr/>
          <a:lstStyle>
            <a:lvl1pPr>
              <a:defRPr sz="5291"/>
            </a:lvl1pPr>
            <a:lvl2pPr>
              <a:defRPr sz="4630"/>
            </a:lvl2pPr>
            <a:lvl3pPr>
              <a:defRPr sz="3968"/>
            </a:lvl3pPr>
            <a:lvl4pPr>
              <a:defRPr sz="3307"/>
            </a:lvl4pPr>
            <a:lvl5pPr>
              <a:defRPr sz="3307"/>
            </a:lvl5pPr>
            <a:lvl6pPr>
              <a:defRPr sz="3307"/>
            </a:lvl6pPr>
            <a:lvl7pPr>
              <a:defRPr sz="3307"/>
            </a:lvl7pPr>
            <a:lvl8pPr>
              <a:defRPr sz="3307"/>
            </a:lvl8pPr>
            <a:lvl9pPr>
              <a:defRPr sz="3307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659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3078850"/>
            <a:ext cx="7654171" cy="15196234"/>
          </a:xfrm>
        </p:spPr>
        <p:txBody>
          <a:bodyPr anchor="t"/>
          <a:lstStyle>
            <a:lvl1pPr marL="0" indent="0">
              <a:buNone/>
              <a:defRPr sz="5291"/>
            </a:lvl1pPr>
            <a:lvl2pPr marL="755980" indent="0">
              <a:buNone/>
              <a:defRPr sz="4630"/>
            </a:lvl2pPr>
            <a:lvl3pPr marL="1511960" indent="0">
              <a:buNone/>
              <a:defRPr sz="3968"/>
            </a:lvl3pPr>
            <a:lvl4pPr marL="2267941" indent="0">
              <a:buNone/>
              <a:defRPr sz="3307"/>
            </a:lvl4pPr>
            <a:lvl5pPr marL="3023921" indent="0">
              <a:buNone/>
              <a:defRPr sz="3307"/>
            </a:lvl5pPr>
            <a:lvl6pPr marL="3779901" indent="0">
              <a:buNone/>
              <a:defRPr sz="3307"/>
            </a:lvl6pPr>
            <a:lvl7pPr marL="4535881" indent="0">
              <a:buNone/>
              <a:defRPr sz="3307"/>
            </a:lvl7pPr>
            <a:lvl8pPr marL="5291861" indent="0">
              <a:buNone/>
              <a:defRPr sz="3307"/>
            </a:lvl8pPr>
            <a:lvl9pPr marL="6047842" indent="0">
              <a:buNone/>
              <a:defRPr sz="3307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088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1138485"/>
            <a:ext cx="13040439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5692400"/>
            <a:ext cx="13040439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72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11960" rtl="0" eaLnBrk="1" latinLnBrk="0" hangingPunct="1">
        <a:lnSpc>
          <a:spcPct val="90000"/>
        </a:lnSpc>
        <a:spcBef>
          <a:spcPct val="0"/>
        </a:spcBef>
        <a:buNone/>
        <a:defRPr sz="72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90" indent="-377990" algn="l" defTabSz="1511960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1pPr>
      <a:lvl2pPr marL="1133970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188995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64593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40191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415789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7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5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3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8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6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4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2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90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8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6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42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A4F37BB3-C4A2-D38D-E4B3-A50466DC5B5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0" y="-1"/>
            <a:ext cx="15123453" cy="2138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5643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Belloň Tomáš</dc:creator>
  <cp:lastModifiedBy>Belloň Tomáš</cp:lastModifiedBy>
  <cp:revision>5</cp:revision>
  <dcterms:created xsi:type="dcterms:W3CDTF">2024-08-06T13:24:27Z</dcterms:created>
  <dcterms:modified xsi:type="dcterms:W3CDTF">2024-09-12T08:42:10Z</dcterms:modified>
</cp:coreProperties>
</file>