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40" d="100"/>
          <a:sy n="40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2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69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9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01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82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82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34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233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69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11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2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65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088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C9F8BF-BC41-4F40-8171-6C6DC227D770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E2234A-3EE1-49C9-A7B8-AC8BCBC238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72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06183E1B-AAF9-B8C2-4277-D078FC403C0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-1"/>
            <a:ext cx="15119349" cy="2137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64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4</cp:revision>
  <dcterms:created xsi:type="dcterms:W3CDTF">2024-08-06T13:24:27Z</dcterms:created>
  <dcterms:modified xsi:type="dcterms:W3CDTF">2024-09-12T09:18:15Z</dcterms:modified>
</cp:coreProperties>
</file>