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317" userDrawn="1">
          <p15:clr>
            <a:srgbClr val="A4A3A4"/>
          </p15:clr>
        </p15:guide>
        <p15:guide id="3" pos="54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5B"/>
    <a:srgbClr val="212D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00" y="96"/>
      </p:cViewPr>
      <p:guideLst>
        <p:guide orient="horz" pos="822"/>
        <p:guide pos="317"/>
        <p:guide pos="54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3AB52-B1BF-46CA-80AC-6A1ABA2F081B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0E4B2-80A4-47EF-BAFB-78D4139634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023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0E4B2-80A4-47EF-BAFB-78D41396349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540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solidFill>
                  <a:srgbClr val="00205B"/>
                </a:solidFill>
              </a:defRPr>
            </a:lvl1pPr>
          </a:lstStyle>
          <a:p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</a:t>
            </a:r>
            <a:r>
              <a:rPr lang="en-US" noProof="0" dirty="0"/>
              <a:t>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205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můžete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683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00205B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00205B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205B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02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205B"/>
                </a:solidFill>
              </a:defRPr>
            </a:lvl1pPr>
            <a:lvl2pPr>
              <a:defRPr>
                <a:solidFill>
                  <a:srgbClr val="00205B"/>
                </a:solidFill>
              </a:defRPr>
            </a:lvl2pPr>
            <a:lvl3pPr>
              <a:defRPr>
                <a:solidFill>
                  <a:srgbClr val="00205B"/>
                </a:solidFill>
              </a:defRPr>
            </a:lvl3pPr>
            <a:lvl4pPr>
              <a:defRPr>
                <a:solidFill>
                  <a:srgbClr val="00205B"/>
                </a:solidFill>
              </a:defRPr>
            </a:lvl4pPr>
            <a:lvl5pPr>
              <a:defRPr>
                <a:solidFill>
                  <a:srgbClr val="00205B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2865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solidFill>
                  <a:srgbClr val="00205B"/>
                </a:solidFill>
              </a:defRPr>
            </a:lvl1pPr>
            <a:lvl2pPr>
              <a:defRPr>
                <a:solidFill>
                  <a:srgbClr val="00205B"/>
                </a:solidFill>
              </a:defRPr>
            </a:lvl2pPr>
            <a:lvl3pPr>
              <a:defRPr>
                <a:solidFill>
                  <a:srgbClr val="00205B"/>
                </a:solidFill>
              </a:defRPr>
            </a:lvl3pPr>
            <a:lvl4pPr>
              <a:defRPr>
                <a:solidFill>
                  <a:srgbClr val="00205B"/>
                </a:solidFill>
              </a:defRPr>
            </a:lvl4pPr>
            <a:lvl5pPr>
              <a:defRPr>
                <a:solidFill>
                  <a:srgbClr val="00205B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79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</a:t>
            </a:r>
            <a:r>
              <a:rPr lang="en-US" noProof="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  <a:lvl2pPr>
              <a:defRPr>
                <a:solidFill>
                  <a:srgbClr val="00205B"/>
                </a:solidFill>
              </a:defRPr>
            </a:lvl2pPr>
            <a:lvl3pPr>
              <a:defRPr>
                <a:solidFill>
                  <a:srgbClr val="00205B"/>
                </a:solidFill>
              </a:defRPr>
            </a:lvl3pPr>
            <a:lvl4pPr>
              <a:defRPr>
                <a:solidFill>
                  <a:srgbClr val="00205B"/>
                </a:solidFill>
              </a:defRPr>
            </a:lvl4pPr>
            <a:lvl5pPr>
              <a:defRPr>
                <a:solidFill>
                  <a:srgbClr val="00205B"/>
                </a:solidFill>
              </a:defRPr>
            </a:lvl5pPr>
          </a:lstStyle>
          <a:p>
            <a:pPr lvl="0"/>
            <a:r>
              <a:rPr lang="en-US" noProof="0" dirty="0" err="1"/>
              <a:t>Upravte</a:t>
            </a:r>
            <a:r>
              <a:rPr lang="en-US" noProof="0" dirty="0"/>
              <a:t> </a:t>
            </a:r>
            <a:r>
              <a:rPr lang="en-US" noProof="0" dirty="0" err="1"/>
              <a:t>styly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textu</a:t>
            </a:r>
            <a:r>
              <a:rPr lang="en-US" noProof="0" dirty="0"/>
              <a:t>.</a:t>
            </a:r>
          </a:p>
          <a:p>
            <a:pPr lvl="1"/>
            <a:r>
              <a:rPr lang="en-US" noProof="0" dirty="0" err="1"/>
              <a:t>Druhá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2"/>
            <a:r>
              <a:rPr lang="en-US" noProof="0" dirty="0" err="1"/>
              <a:t>Třetí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3"/>
            <a:r>
              <a:rPr lang="en-US" noProof="0" dirty="0" err="1"/>
              <a:t>Čtvrtá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4"/>
            <a:r>
              <a:rPr lang="en-US" noProof="0" dirty="0" err="1"/>
              <a:t>Pátá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882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48906-2FA1-430B-9C73-A52FB3E773A0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4BFD9-C062-43D7-80E5-3F708982AE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76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rgbClr val="00205B"/>
                </a:solidFill>
              </a:defRPr>
            </a:lvl1pPr>
          </a:lstStyle>
          <a:p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</a:t>
            </a:r>
            <a:r>
              <a:rPr lang="en-US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5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err="1"/>
              <a:t>Upravte</a:t>
            </a:r>
            <a:r>
              <a:rPr lang="en-US" noProof="0" dirty="0"/>
              <a:t> </a:t>
            </a:r>
            <a:r>
              <a:rPr lang="en-US" noProof="0" dirty="0" err="1"/>
              <a:t>styly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textu</a:t>
            </a:r>
            <a:r>
              <a:rPr lang="en-US" noProof="0" dirty="0"/>
              <a:t>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68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</a:t>
            </a:r>
            <a:r>
              <a:rPr lang="en-US" noProof="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  <a:lvl2pPr>
              <a:defRPr>
                <a:solidFill>
                  <a:srgbClr val="00205B"/>
                </a:solidFill>
              </a:defRPr>
            </a:lvl2pPr>
            <a:lvl3pPr>
              <a:defRPr>
                <a:solidFill>
                  <a:srgbClr val="00205B"/>
                </a:solidFill>
              </a:defRPr>
            </a:lvl3pPr>
            <a:lvl4pPr>
              <a:defRPr>
                <a:solidFill>
                  <a:srgbClr val="00205B"/>
                </a:solidFill>
              </a:defRPr>
            </a:lvl4pPr>
            <a:lvl5pPr>
              <a:defRPr>
                <a:solidFill>
                  <a:srgbClr val="00205B"/>
                </a:solidFill>
              </a:defRPr>
            </a:lvl5pPr>
          </a:lstStyle>
          <a:p>
            <a:pPr lvl="0"/>
            <a:r>
              <a:rPr lang="en-US" noProof="0" dirty="0" err="1"/>
              <a:t>Upravte</a:t>
            </a:r>
            <a:r>
              <a:rPr lang="en-US" noProof="0" dirty="0"/>
              <a:t> </a:t>
            </a:r>
            <a:r>
              <a:rPr lang="en-US" noProof="0" dirty="0" err="1"/>
              <a:t>styly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textu</a:t>
            </a:r>
            <a:r>
              <a:rPr lang="en-US" noProof="0" dirty="0"/>
              <a:t>.</a:t>
            </a:r>
          </a:p>
          <a:p>
            <a:pPr lvl="1"/>
            <a:r>
              <a:rPr lang="en-US" noProof="0" dirty="0" err="1"/>
              <a:t>Druhá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2"/>
            <a:r>
              <a:rPr lang="en-US" noProof="0" dirty="0" err="1"/>
              <a:t>Třetí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3"/>
            <a:r>
              <a:rPr lang="en-US" noProof="0" dirty="0" err="1"/>
              <a:t>Čtvrtá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4"/>
            <a:r>
              <a:rPr lang="en-US" noProof="0" dirty="0" err="1"/>
              <a:t>Pátá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  <a:lvl2pPr>
              <a:defRPr>
                <a:solidFill>
                  <a:srgbClr val="00205B"/>
                </a:solidFill>
              </a:defRPr>
            </a:lvl2pPr>
            <a:lvl3pPr>
              <a:defRPr>
                <a:solidFill>
                  <a:srgbClr val="00205B"/>
                </a:solidFill>
              </a:defRPr>
            </a:lvl3pPr>
            <a:lvl4pPr>
              <a:defRPr>
                <a:solidFill>
                  <a:srgbClr val="00205B"/>
                </a:solidFill>
              </a:defRPr>
            </a:lvl4pPr>
            <a:lvl5pPr>
              <a:defRPr>
                <a:solidFill>
                  <a:srgbClr val="00205B"/>
                </a:solidFill>
              </a:defRPr>
            </a:lvl5pPr>
          </a:lstStyle>
          <a:p>
            <a:pPr lvl="0"/>
            <a:r>
              <a:rPr lang="en-US" noProof="0" dirty="0" err="1"/>
              <a:t>Upravte</a:t>
            </a:r>
            <a:r>
              <a:rPr lang="en-US" noProof="0" dirty="0"/>
              <a:t> </a:t>
            </a:r>
            <a:r>
              <a:rPr lang="en-US" noProof="0" dirty="0" err="1"/>
              <a:t>styly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textu</a:t>
            </a:r>
            <a:r>
              <a:rPr lang="en-US" noProof="0" dirty="0"/>
              <a:t>.</a:t>
            </a:r>
          </a:p>
          <a:p>
            <a:pPr lvl="1"/>
            <a:r>
              <a:rPr lang="en-US" noProof="0" dirty="0" err="1"/>
              <a:t>Druhá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2"/>
            <a:r>
              <a:rPr lang="en-US" noProof="0" dirty="0" err="1"/>
              <a:t>Třetí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3"/>
            <a:r>
              <a:rPr lang="en-US" noProof="0" dirty="0" err="1"/>
              <a:t>Čtvrtá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4"/>
            <a:r>
              <a:rPr lang="en-US" noProof="0" dirty="0" err="1"/>
              <a:t>Pátá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29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5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  <a:lvl2pPr>
              <a:defRPr>
                <a:solidFill>
                  <a:srgbClr val="00205B"/>
                </a:solidFill>
              </a:defRPr>
            </a:lvl2pPr>
            <a:lvl3pPr>
              <a:defRPr>
                <a:solidFill>
                  <a:srgbClr val="00205B"/>
                </a:solidFill>
              </a:defRPr>
            </a:lvl3pPr>
            <a:lvl4pPr>
              <a:defRPr>
                <a:solidFill>
                  <a:srgbClr val="00205B"/>
                </a:solidFill>
              </a:defRPr>
            </a:lvl4pPr>
            <a:lvl5pPr>
              <a:defRPr>
                <a:solidFill>
                  <a:srgbClr val="00205B"/>
                </a:solidFill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5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  <a:lvl2pPr>
              <a:defRPr>
                <a:solidFill>
                  <a:srgbClr val="00205B"/>
                </a:solidFill>
              </a:defRPr>
            </a:lvl2pPr>
            <a:lvl3pPr>
              <a:defRPr>
                <a:solidFill>
                  <a:srgbClr val="00205B"/>
                </a:solidFill>
              </a:defRPr>
            </a:lvl3pPr>
            <a:lvl4pPr>
              <a:defRPr>
                <a:solidFill>
                  <a:srgbClr val="00205B"/>
                </a:solidFill>
              </a:defRPr>
            </a:lvl4pPr>
            <a:lvl5pPr>
              <a:defRPr>
                <a:solidFill>
                  <a:srgbClr val="00205B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4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</a:t>
            </a:r>
            <a:r>
              <a:rPr lang="en-US" noProof="0" dirty="0"/>
              <a:t>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680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380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solidFill>
                  <a:srgbClr val="00205B"/>
                </a:solidFill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>
                <a:solidFill>
                  <a:srgbClr val="00205B"/>
                </a:solidFill>
              </a:defRPr>
            </a:lvl1pPr>
            <a:lvl2pPr>
              <a:defRPr sz="2800">
                <a:solidFill>
                  <a:srgbClr val="00205B"/>
                </a:solidFill>
              </a:defRPr>
            </a:lvl2pPr>
            <a:lvl3pPr>
              <a:defRPr sz="2400">
                <a:solidFill>
                  <a:srgbClr val="00205B"/>
                </a:solidFill>
              </a:defRPr>
            </a:lvl3pPr>
            <a:lvl4pPr>
              <a:defRPr sz="2000">
                <a:solidFill>
                  <a:srgbClr val="00205B"/>
                </a:solidFill>
              </a:defRPr>
            </a:lvl4pPr>
            <a:lvl5pPr>
              <a:defRPr sz="2000">
                <a:solidFill>
                  <a:srgbClr val="00205B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00205B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fld id="{C1048906-2FA1-430B-9C73-A52FB3E773A0}" type="datetimeFigureOut">
              <a:rPr lang="cs-CZ" smtClean="0"/>
              <a:pPr/>
              <a:t>09.10.2024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5B"/>
                </a:solidFill>
              </a:defRPr>
            </a:lvl1pPr>
          </a:lstStyle>
          <a:p>
            <a:fld id="{7A04BFD9-C062-43D7-80E5-3F708982AE1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431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</a:t>
            </a:r>
            <a:r>
              <a:rPr lang="en-US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/>
              <a:t>Upravte</a:t>
            </a:r>
            <a:r>
              <a:rPr lang="en-US" noProof="0" dirty="0"/>
              <a:t> </a:t>
            </a:r>
            <a:r>
              <a:rPr lang="en-US" noProof="0" dirty="0" err="1"/>
              <a:t>styly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textu</a:t>
            </a:r>
            <a:r>
              <a:rPr lang="en-US" noProof="0" dirty="0"/>
              <a:t>.</a:t>
            </a:r>
          </a:p>
          <a:p>
            <a:pPr lvl="1"/>
            <a:r>
              <a:rPr lang="en-US" noProof="0" dirty="0" err="1"/>
              <a:t>Druhá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2"/>
            <a:r>
              <a:rPr lang="en-US" noProof="0" dirty="0" err="1"/>
              <a:t>Třetí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3"/>
            <a:r>
              <a:rPr lang="en-US" noProof="0" dirty="0" err="1"/>
              <a:t>Čtvrtá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4"/>
            <a:r>
              <a:rPr lang="en-US" noProof="0" dirty="0" err="1"/>
              <a:t>Pátá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48906-2FA1-430B-9C73-A52FB3E773A0}" type="datetimeFigureOut">
              <a:rPr lang="cs-CZ" smtClean="0"/>
              <a:t>09.10.2024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4BFD9-C062-43D7-80E5-3F708982AE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34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5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357" y="0"/>
            <a:ext cx="9143286" cy="6857464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4907101" y="5829300"/>
            <a:ext cx="381386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Surname </a:t>
            </a:r>
            <a:r>
              <a:rPr lang="en-US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Date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80069" y="1714455"/>
            <a:ext cx="56514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endParaRPr lang="cs-CZ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715792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57" y="267"/>
            <a:ext cx="9143286" cy="6857465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80069" y="1714455"/>
            <a:ext cx="56514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endParaRPr lang="cs-CZ" sz="5000" b="1" dirty="0">
              <a:solidFill>
                <a:srgbClr val="0020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000" b="1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907101" y="5829300"/>
            <a:ext cx="381386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700" b="1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Surname </a:t>
            </a:r>
            <a:r>
              <a:rPr lang="en-US" sz="27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Date </a:t>
            </a:r>
          </a:p>
        </p:txBody>
      </p:sp>
    </p:spTree>
    <p:extLst>
      <p:ext uri="{BB962C8B-B14F-4D97-AF65-F5344CB8AC3E}">
        <p14:creationId xmlns:p14="http://schemas.microsoft.com/office/powerpoint/2010/main" val="1925919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57" y="267"/>
            <a:ext cx="9143286" cy="6857465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99043" y="462280"/>
            <a:ext cx="5257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744368" y="530077"/>
            <a:ext cx="9941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number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09576" y="1306108"/>
            <a:ext cx="6850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Bullet points </a:t>
            </a:r>
            <a:endParaRPr lang="cs-CZ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Sumentis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Tiorioris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ommolor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Ribusdam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quidunditium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Sumentis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09576" y="6124576"/>
            <a:ext cx="9733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>
                <a:solidFill>
                  <a:schemeClr val="bg1"/>
                </a:solidFill>
              </a:rPr>
              <a:t>IOCB Prague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215377" y="6124577"/>
            <a:ext cx="15231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</a:rPr>
              <a:t>Name Surname</a:t>
            </a:r>
            <a:r>
              <a:rPr lang="en-US" sz="1000" dirty="0">
                <a:solidFill>
                  <a:schemeClr val="bg1"/>
                </a:solidFill>
              </a:rPr>
              <a:t> | Date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09575" y="3392176"/>
            <a:ext cx="82311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Additional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text </a:t>
            </a:r>
            <a:r>
              <a:rPr lang="cs-CZ" dirty="0">
                <a:solidFill>
                  <a:schemeClr val="bg1"/>
                </a:solidFill>
              </a:rPr>
              <a:t>N</a:t>
            </a:r>
            <a:r>
              <a:rPr lang="en-US" dirty="0">
                <a:solidFill>
                  <a:schemeClr val="bg1"/>
                </a:solidFill>
              </a:rPr>
              <a:t>us </a:t>
            </a:r>
            <a:r>
              <a:rPr lang="en-US" dirty="0" err="1">
                <a:solidFill>
                  <a:schemeClr val="bg1"/>
                </a:solidFill>
              </a:rPr>
              <a:t>eum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lautatur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aut</a:t>
            </a:r>
            <a:r>
              <a:rPr lang="en-US" dirty="0">
                <a:solidFill>
                  <a:schemeClr val="bg1"/>
                </a:solidFill>
              </a:rPr>
              <a:t> quam </a:t>
            </a:r>
            <a:r>
              <a:rPr lang="en-US" dirty="0" err="1">
                <a:solidFill>
                  <a:schemeClr val="bg1"/>
                </a:solidFill>
              </a:rPr>
              <a:t>nosam</a:t>
            </a:r>
            <a:r>
              <a:rPr lang="en-US" dirty="0">
                <a:solidFill>
                  <a:schemeClr val="bg1"/>
                </a:solidFill>
              </a:rPr>
              <a:t>, cum</a:t>
            </a:r>
          </a:p>
          <a:p>
            <a:r>
              <a:rPr lang="en-US" dirty="0" err="1">
                <a:solidFill>
                  <a:schemeClr val="bg1"/>
                </a:solidFill>
              </a:rPr>
              <a:t>ditibus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eossi</a:t>
            </a:r>
            <a:r>
              <a:rPr lang="en-US" dirty="0">
                <a:solidFill>
                  <a:schemeClr val="bg1"/>
                </a:solidFill>
              </a:rPr>
              <a:t> rem </a:t>
            </a:r>
            <a:r>
              <a:rPr lang="en-US" dirty="0" err="1">
                <a:solidFill>
                  <a:schemeClr val="bg1"/>
                </a:solidFill>
              </a:rPr>
              <a:t>quibus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dolore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venda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veratissequi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volorei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utendebitavellabo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ressitate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fugiatestota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dolupta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tiorioris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maio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esci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ommolor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est</a:t>
            </a:r>
            <a:r>
              <a:rPr lang="en-US" dirty="0">
                <a:solidFill>
                  <a:schemeClr val="bg1"/>
                </a:solidFill>
              </a:rPr>
              <a:t> s </a:t>
            </a:r>
            <a:r>
              <a:rPr lang="en-US" dirty="0" err="1">
                <a:solidFill>
                  <a:schemeClr val="bg1"/>
                </a:solidFill>
              </a:rPr>
              <a:t>dolore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venda</a:t>
            </a:r>
            <a:r>
              <a:rPr lang="en-US" dirty="0">
                <a:solidFill>
                  <a:schemeClr val="bg1"/>
                </a:solidFill>
              </a:rPr>
              <a:t> o </a:t>
            </a:r>
            <a:r>
              <a:rPr lang="en-US" dirty="0" err="1">
                <a:solidFill>
                  <a:schemeClr val="bg1"/>
                </a:solidFill>
              </a:rPr>
              <a:t>ressitate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fugiatestota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dolupta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tioescest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maio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esci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ommolor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est</a:t>
            </a:r>
            <a:r>
              <a:rPr lang="en-US" dirty="0">
                <a:solidFill>
                  <a:schemeClr val="bg1"/>
                </a:solidFill>
              </a:rPr>
              <a:t> s</a:t>
            </a:r>
          </a:p>
          <a:p>
            <a:r>
              <a:rPr lang="en-US" dirty="0" err="1">
                <a:solidFill>
                  <a:schemeClr val="bg1"/>
                </a:solidFill>
              </a:rPr>
              <a:t>dolore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venda</a:t>
            </a:r>
            <a:r>
              <a:rPr lang="en-US" dirty="0">
                <a:solidFill>
                  <a:schemeClr val="bg1"/>
                </a:solidFill>
              </a:rPr>
              <a:t> o </a:t>
            </a:r>
            <a:r>
              <a:rPr lang="en-US" dirty="0" err="1">
                <a:solidFill>
                  <a:schemeClr val="bg1"/>
                </a:solidFill>
              </a:rPr>
              <a:t>ressitate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fugiatestota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dolupta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tioescest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Qui </a:t>
            </a:r>
            <a:r>
              <a:rPr lang="en-US" dirty="0" err="1">
                <a:solidFill>
                  <a:schemeClr val="bg1"/>
                </a:solidFill>
              </a:rPr>
              <a:t>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ipiet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duci</a:t>
            </a:r>
            <a:r>
              <a:rPr lang="en-US" dirty="0">
                <a:solidFill>
                  <a:schemeClr val="bg1"/>
                </a:solidFill>
              </a:rPr>
              <a:t> beat </a:t>
            </a:r>
            <a:r>
              <a:rPr lang="en-US" dirty="0" err="1">
                <a:solidFill>
                  <a:schemeClr val="bg1"/>
                </a:solidFill>
              </a:rPr>
              <a:t>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magnis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vellaborit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omni</a:t>
            </a:r>
            <a:r>
              <a:rPr lang="en-US" dirty="0">
                <a:solidFill>
                  <a:schemeClr val="bg1"/>
                </a:solidFill>
              </a:rPr>
              <a:t> re </a:t>
            </a:r>
            <a:r>
              <a:rPr lang="en-US" dirty="0" err="1">
                <a:solidFill>
                  <a:schemeClr val="bg1"/>
                </a:solidFill>
              </a:rPr>
              <a:t>laccat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Equi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volorei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utendebitavellabo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ressitate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num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Fugtioriom</a:t>
            </a:r>
            <a:r>
              <a:rPr lang="cs-CZ">
                <a:solidFill>
                  <a:schemeClr val="bg1"/>
                </a:solidFill>
              </a:rPr>
              <a:t> </a:t>
            </a:r>
            <a:r>
              <a:rPr lang="en-US">
                <a:solidFill>
                  <a:schemeClr val="bg1"/>
                </a:solidFill>
              </a:rPr>
              <a:t>molor</a:t>
            </a:r>
            <a:r>
              <a:rPr lang="en-US" dirty="0">
                <a:solidFill>
                  <a:schemeClr val="bg1"/>
                </a:solidFill>
              </a:rPr>
              <a:t> est.</a:t>
            </a:r>
          </a:p>
        </p:txBody>
      </p:sp>
    </p:spTree>
    <p:extLst>
      <p:ext uri="{BB962C8B-B14F-4D97-AF65-F5344CB8AC3E}">
        <p14:creationId xmlns:p14="http://schemas.microsoft.com/office/powerpoint/2010/main" val="602703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57" y="267"/>
            <a:ext cx="9143286" cy="685746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09576" y="6124576"/>
            <a:ext cx="9733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>
                <a:solidFill>
                  <a:srgbClr val="00205B"/>
                </a:solidFill>
              </a:rPr>
              <a:t>IOCB Prague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7215377" y="6124577"/>
            <a:ext cx="15231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b="1" dirty="0">
                <a:solidFill>
                  <a:srgbClr val="00205B"/>
                </a:solidFill>
              </a:rPr>
              <a:t>Name Surname</a:t>
            </a:r>
            <a:r>
              <a:rPr lang="en-US" sz="1000" dirty="0">
                <a:solidFill>
                  <a:srgbClr val="00205B"/>
                </a:solidFill>
              </a:rPr>
              <a:t> | Date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744368" y="530077"/>
            <a:ext cx="9941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b="1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number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99043" y="462280"/>
            <a:ext cx="5257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09576" y="1306108"/>
            <a:ext cx="6850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Bullet points </a:t>
            </a:r>
            <a:endParaRPr lang="cs-CZ" sz="2400" dirty="0">
              <a:solidFill>
                <a:srgbClr val="0020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Sumentis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</a:t>
            </a:r>
          </a:p>
          <a:p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Tiorioris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maio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esci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ommolor</a:t>
            </a:r>
            <a:endParaRPr lang="en-US" sz="2400" dirty="0">
              <a:solidFill>
                <a:srgbClr val="0020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Ribusdam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quidunditium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</a:t>
            </a:r>
          </a:p>
          <a:p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Sumentis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endParaRPr lang="en-US" sz="2400" dirty="0">
              <a:solidFill>
                <a:srgbClr val="0020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09575" y="3392176"/>
            <a:ext cx="82311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5B"/>
                </a:solidFill>
              </a:rPr>
              <a:t>Additional</a:t>
            </a:r>
            <a:r>
              <a:rPr lang="cs-CZ" dirty="0">
                <a:solidFill>
                  <a:srgbClr val="00205B"/>
                </a:solidFill>
              </a:rPr>
              <a:t> </a:t>
            </a:r>
            <a:r>
              <a:rPr lang="en-US" dirty="0">
                <a:solidFill>
                  <a:srgbClr val="00205B"/>
                </a:solidFill>
              </a:rPr>
              <a:t>text </a:t>
            </a:r>
            <a:r>
              <a:rPr lang="cs-CZ" dirty="0">
                <a:solidFill>
                  <a:srgbClr val="00205B"/>
                </a:solidFill>
              </a:rPr>
              <a:t>N</a:t>
            </a:r>
            <a:r>
              <a:rPr lang="en-US" dirty="0">
                <a:solidFill>
                  <a:srgbClr val="00205B"/>
                </a:solidFill>
              </a:rPr>
              <a:t>us </a:t>
            </a:r>
            <a:r>
              <a:rPr lang="en-US" dirty="0" err="1">
                <a:solidFill>
                  <a:srgbClr val="00205B"/>
                </a:solidFill>
              </a:rPr>
              <a:t>eum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lautatur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aut</a:t>
            </a:r>
            <a:r>
              <a:rPr lang="en-US" dirty="0">
                <a:solidFill>
                  <a:srgbClr val="00205B"/>
                </a:solidFill>
              </a:rPr>
              <a:t> quam </a:t>
            </a:r>
            <a:r>
              <a:rPr lang="en-US" dirty="0" err="1">
                <a:solidFill>
                  <a:srgbClr val="00205B"/>
                </a:solidFill>
              </a:rPr>
              <a:t>nosam</a:t>
            </a:r>
            <a:r>
              <a:rPr lang="en-US" dirty="0">
                <a:solidFill>
                  <a:srgbClr val="00205B"/>
                </a:solidFill>
              </a:rPr>
              <a:t>, cum</a:t>
            </a:r>
          </a:p>
          <a:p>
            <a:r>
              <a:rPr lang="en-US" dirty="0" err="1">
                <a:solidFill>
                  <a:srgbClr val="00205B"/>
                </a:solidFill>
              </a:rPr>
              <a:t>ditibus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eossi</a:t>
            </a:r>
            <a:r>
              <a:rPr lang="en-US" dirty="0">
                <a:solidFill>
                  <a:srgbClr val="00205B"/>
                </a:solidFill>
              </a:rPr>
              <a:t> rem </a:t>
            </a:r>
            <a:r>
              <a:rPr lang="en-US" dirty="0" err="1">
                <a:solidFill>
                  <a:srgbClr val="00205B"/>
                </a:solidFill>
              </a:rPr>
              <a:t>quibus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dolore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venda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veratissequi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volorei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utendebitavellabo</a:t>
            </a:r>
            <a:endParaRPr lang="en-US" dirty="0">
              <a:solidFill>
                <a:srgbClr val="00205B"/>
              </a:solidFill>
            </a:endParaRPr>
          </a:p>
          <a:p>
            <a:r>
              <a:rPr lang="en-US" dirty="0" err="1">
                <a:solidFill>
                  <a:srgbClr val="00205B"/>
                </a:solidFill>
              </a:rPr>
              <a:t>ressitate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num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fugiatestota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dolupta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tiorioris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maio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esci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ommolor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est</a:t>
            </a:r>
            <a:r>
              <a:rPr lang="en-US" dirty="0">
                <a:solidFill>
                  <a:srgbClr val="00205B"/>
                </a:solidFill>
              </a:rPr>
              <a:t> s </a:t>
            </a:r>
            <a:r>
              <a:rPr lang="en-US" dirty="0" err="1">
                <a:solidFill>
                  <a:srgbClr val="00205B"/>
                </a:solidFill>
              </a:rPr>
              <a:t>dolore</a:t>
            </a:r>
            <a:endParaRPr lang="en-US" dirty="0">
              <a:solidFill>
                <a:srgbClr val="00205B"/>
              </a:solidFill>
            </a:endParaRPr>
          </a:p>
          <a:p>
            <a:r>
              <a:rPr lang="en-US" dirty="0" err="1">
                <a:solidFill>
                  <a:srgbClr val="00205B"/>
                </a:solidFill>
              </a:rPr>
              <a:t>venda</a:t>
            </a:r>
            <a:r>
              <a:rPr lang="en-US" dirty="0">
                <a:solidFill>
                  <a:srgbClr val="00205B"/>
                </a:solidFill>
              </a:rPr>
              <a:t> o </a:t>
            </a:r>
            <a:r>
              <a:rPr lang="en-US" dirty="0" err="1">
                <a:solidFill>
                  <a:srgbClr val="00205B"/>
                </a:solidFill>
              </a:rPr>
              <a:t>ressitate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num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fugiatestota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dolupta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tioescest</a:t>
            </a:r>
            <a:r>
              <a:rPr lang="en-US" dirty="0">
                <a:solidFill>
                  <a:srgbClr val="00205B"/>
                </a:solidFill>
              </a:rPr>
              <a:t>. </a:t>
            </a:r>
            <a:r>
              <a:rPr lang="en-US" dirty="0" err="1">
                <a:solidFill>
                  <a:srgbClr val="00205B"/>
                </a:solidFill>
              </a:rPr>
              <a:t>maio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esci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ommolor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est</a:t>
            </a:r>
            <a:r>
              <a:rPr lang="en-US" dirty="0">
                <a:solidFill>
                  <a:srgbClr val="00205B"/>
                </a:solidFill>
              </a:rPr>
              <a:t> s</a:t>
            </a:r>
          </a:p>
          <a:p>
            <a:r>
              <a:rPr lang="en-US" dirty="0" err="1">
                <a:solidFill>
                  <a:srgbClr val="00205B"/>
                </a:solidFill>
              </a:rPr>
              <a:t>dolore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venda</a:t>
            </a:r>
            <a:r>
              <a:rPr lang="en-US" dirty="0">
                <a:solidFill>
                  <a:srgbClr val="00205B"/>
                </a:solidFill>
              </a:rPr>
              <a:t> o </a:t>
            </a:r>
            <a:r>
              <a:rPr lang="en-US" dirty="0" err="1">
                <a:solidFill>
                  <a:srgbClr val="00205B"/>
                </a:solidFill>
              </a:rPr>
              <a:t>ressitate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num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fugiatestota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dolupta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tioescest</a:t>
            </a:r>
            <a:r>
              <a:rPr lang="en-US" dirty="0">
                <a:solidFill>
                  <a:srgbClr val="00205B"/>
                </a:solidFill>
              </a:rPr>
              <a:t>. </a:t>
            </a:r>
          </a:p>
          <a:p>
            <a:endParaRPr lang="en-US" dirty="0">
              <a:solidFill>
                <a:srgbClr val="00205B"/>
              </a:solidFill>
            </a:endParaRPr>
          </a:p>
          <a:p>
            <a:r>
              <a:rPr lang="en-US" dirty="0">
                <a:solidFill>
                  <a:srgbClr val="00205B"/>
                </a:solidFill>
              </a:rPr>
              <a:t>Qui </a:t>
            </a:r>
            <a:r>
              <a:rPr lang="en-US" dirty="0" err="1">
                <a:solidFill>
                  <a:srgbClr val="00205B"/>
                </a:solidFill>
              </a:rPr>
              <a:t>te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ipiet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aut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duci</a:t>
            </a:r>
            <a:r>
              <a:rPr lang="en-US" dirty="0">
                <a:solidFill>
                  <a:srgbClr val="00205B"/>
                </a:solidFill>
              </a:rPr>
              <a:t> beat </a:t>
            </a:r>
            <a:r>
              <a:rPr lang="en-US" dirty="0" err="1">
                <a:solidFill>
                  <a:srgbClr val="00205B"/>
                </a:solidFill>
              </a:rPr>
              <a:t>es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magnis</a:t>
            </a:r>
            <a:endParaRPr lang="en-US" dirty="0">
              <a:solidFill>
                <a:srgbClr val="00205B"/>
              </a:solidFill>
            </a:endParaRPr>
          </a:p>
          <a:p>
            <a:r>
              <a:rPr lang="en-US" dirty="0" err="1">
                <a:solidFill>
                  <a:srgbClr val="00205B"/>
                </a:solidFill>
              </a:rPr>
              <a:t>vellaborit</a:t>
            </a:r>
            <a:r>
              <a:rPr lang="en-US" dirty="0">
                <a:solidFill>
                  <a:srgbClr val="00205B"/>
                </a:solidFill>
              </a:rPr>
              <a:t>, </a:t>
            </a:r>
            <a:r>
              <a:rPr lang="en-US" dirty="0" err="1">
                <a:solidFill>
                  <a:srgbClr val="00205B"/>
                </a:solidFill>
              </a:rPr>
              <a:t>ni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omni</a:t>
            </a:r>
            <a:r>
              <a:rPr lang="en-US" dirty="0">
                <a:solidFill>
                  <a:srgbClr val="00205B"/>
                </a:solidFill>
              </a:rPr>
              <a:t> re </a:t>
            </a:r>
            <a:r>
              <a:rPr lang="en-US" dirty="0" err="1">
                <a:solidFill>
                  <a:srgbClr val="00205B"/>
                </a:solidFill>
              </a:rPr>
              <a:t>laccat</a:t>
            </a:r>
            <a:r>
              <a:rPr lang="en-US" dirty="0">
                <a:solidFill>
                  <a:srgbClr val="00205B"/>
                </a:solidFill>
              </a:rPr>
              <a:t>. </a:t>
            </a:r>
            <a:r>
              <a:rPr lang="en-US" dirty="0" err="1">
                <a:solidFill>
                  <a:srgbClr val="00205B"/>
                </a:solidFill>
              </a:rPr>
              <a:t>Equi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volorei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utendebitavellabo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ressitate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num</a:t>
            </a:r>
            <a:endParaRPr lang="en-US" dirty="0">
              <a:solidFill>
                <a:srgbClr val="00205B"/>
              </a:solidFill>
            </a:endParaRPr>
          </a:p>
          <a:p>
            <a:r>
              <a:rPr lang="en-US" dirty="0" err="1">
                <a:solidFill>
                  <a:srgbClr val="00205B"/>
                </a:solidFill>
              </a:rPr>
              <a:t>Fugtioriom</a:t>
            </a:r>
            <a:r>
              <a:rPr lang="cs-CZ">
                <a:solidFill>
                  <a:srgbClr val="00205B"/>
                </a:solidFill>
              </a:rPr>
              <a:t> </a:t>
            </a:r>
            <a:r>
              <a:rPr lang="en-US">
                <a:solidFill>
                  <a:srgbClr val="00205B"/>
                </a:solidFill>
              </a:rPr>
              <a:t>molor</a:t>
            </a:r>
            <a:r>
              <a:rPr lang="en-US" dirty="0">
                <a:solidFill>
                  <a:srgbClr val="00205B"/>
                </a:solidFill>
              </a:rPr>
              <a:t> est.</a:t>
            </a:r>
          </a:p>
        </p:txBody>
      </p:sp>
    </p:spTree>
    <p:extLst>
      <p:ext uri="{BB962C8B-B14F-4D97-AF65-F5344CB8AC3E}">
        <p14:creationId xmlns:p14="http://schemas.microsoft.com/office/powerpoint/2010/main" val="756807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57" y="267"/>
            <a:ext cx="9143286" cy="685746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09576" y="6124576"/>
            <a:ext cx="9733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>
                <a:solidFill>
                  <a:schemeClr val="bg1"/>
                </a:solidFill>
              </a:rPr>
              <a:t>IOCB Prague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215377" y="6124577"/>
            <a:ext cx="15231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</a:rPr>
              <a:t>Name Surname</a:t>
            </a:r>
            <a:r>
              <a:rPr lang="en-US" sz="1000" dirty="0">
                <a:solidFill>
                  <a:schemeClr val="bg1"/>
                </a:solidFill>
              </a:rPr>
              <a:t> | Date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744368" y="530077"/>
            <a:ext cx="9941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number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99043" y="462280"/>
            <a:ext cx="5257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09576" y="1306108"/>
            <a:ext cx="6850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Bullet points </a:t>
            </a:r>
            <a:endParaRPr lang="cs-CZ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Sumentis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Tiorioris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maio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esci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ommolor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Ribusdam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quidunditium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</a:t>
            </a: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Sumentis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09575" y="3392176"/>
            <a:ext cx="82311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Additional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text </a:t>
            </a:r>
            <a:r>
              <a:rPr lang="cs-CZ" dirty="0">
                <a:solidFill>
                  <a:schemeClr val="bg1"/>
                </a:solidFill>
              </a:rPr>
              <a:t>N</a:t>
            </a:r>
            <a:r>
              <a:rPr lang="en-US" dirty="0">
                <a:solidFill>
                  <a:schemeClr val="bg1"/>
                </a:solidFill>
              </a:rPr>
              <a:t>us </a:t>
            </a:r>
            <a:r>
              <a:rPr lang="en-US" dirty="0" err="1">
                <a:solidFill>
                  <a:schemeClr val="bg1"/>
                </a:solidFill>
              </a:rPr>
              <a:t>eum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lautatur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aut</a:t>
            </a:r>
            <a:r>
              <a:rPr lang="en-US" dirty="0">
                <a:solidFill>
                  <a:schemeClr val="bg1"/>
                </a:solidFill>
              </a:rPr>
              <a:t> quam </a:t>
            </a:r>
            <a:r>
              <a:rPr lang="en-US" dirty="0" err="1">
                <a:solidFill>
                  <a:schemeClr val="bg1"/>
                </a:solidFill>
              </a:rPr>
              <a:t>nosam</a:t>
            </a:r>
            <a:r>
              <a:rPr lang="en-US" dirty="0">
                <a:solidFill>
                  <a:schemeClr val="bg1"/>
                </a:solidFill>
              </a:rPr>
              <a:t>, cum</a:t>
            </a:r>
          </a:p>
          <a:p>
            <a:r>
              <a:rPr lang="en-US" dirty="0" err="1">
                <a:solidFill>
                  <a:schemeClr val="bg1"/>
                </a:solidFill>
              </a:rPr>
              <a:t>ditibus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eossi</a:t>
            </a:r>
            <a:r>
              <a:rPr lang="en-US" dirty="0">
                <a:solidFill>
                  <a:schemeClr val="bg1"/>
                </a:solidFill>
              </a:rPr>
              <a:t> rem </a:t>
            </a:r>
            <a:r>
              <a:rPr lang="en-US" dirty="0" err="1">
                <a:solidFill>
                  <a:schemeClr val="bg1"/>
                </a:solidFill>
              </a:rPr>
              <a:t>quibus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dolore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venda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veratissequi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volorei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utendebitavellabo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ressitate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fugiatestota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dolupta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tiorioris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maio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esci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ommolor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est</a:t>
            </a:r>
            <a:r>
              <a:rPr lang="en-US" dirty="0">
                <a:solidFill>
                  <a:schemeClr val="bg1"/>
                </a:solidFill>
              </a:rPr>
              <a:t> s </a:t>
            </a:r>
            <a:r>
              <a:rPr lang="en-US" dirty="0" err="1">
                <a:solidFill>
                  <a:schemeClr val="bg1"/>
                </a:solidFill>
              </a:rPr>
              <a:t>dolore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venda</a:t>
            </a:r>
            <a:r>
              <a:rPr lang="en-US" dirty="0">
                <a:solidFill>
                  <a:schemeClr val="bg1"/>
                </a:solidFill>
              </a:rPr>
              <a:t> o </a:t>
            </a:r>
            <a:r>
              <a:rPr lang="en-US" dirty="0" err="1">
                <a:solidFill>
                  <a:schemeClr val="bg1"/>
                </a:solidFill>
              </a:rPr>
              <a:t>ressitate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fugiatestota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dolupta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tioescest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maio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esci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ommolor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est</a:t>
            </a:r>
            <a:r>
              <a:rPr lang="en-US" dirty="0">
                <a:solidFill>
                  <a:schemeClr val="bg1"/>
                </a:solidFill>
              </a:rPr>
              <a:t> s</a:t>
            </a:r>
          </a:p>
          <a:p>
            <a:r>
              <a:rPr lang="en-US" dirty="0" err="1">
                <a:solidFill>
                  <a:schemeClr val="bg1"/>
                </a:solidFill>
              </a:rPr>
              <a:t>dolore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venda</a:t>
            </a:r>
            <a:r>
              <a:rPr lang="en-US" dirty="0">
                <a:solidFill>
                  <a:schemeClr val="bg1"/>
                </a:solidFill>
              </a:rPr>
              <a:t> o </a:t>
            </a:r>
            <a:r>
              <a:rPr lang="en-US" dirty="0" err="1">
                <a:solidFill>
                  <a:schemeClr val="bg1"/>
                </a:solidFill>
              </a:rPr>
              <a:t>ressitate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fugiatestota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dolupta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tioescest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Qui </a:t>
            </a:r>
            <a:r>
              <a:rPr lang="en-US" dirty="0" err="1">
                <a:solidFill>
                  <a:schemeClr val="bg1"/>
                </a:solidFill>
              </a:rPr>
              <a:t>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ipiet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duci</a:t>
            </a:r>
            <a:r>
              <a:rPr lang="en-US" dirty="0">
                <a:solidFill>
                  <a:schemeClr val="bg1"/>
                </a:solidFill>
              </a:rPr>
              <a:t> beat </a:t>
            </a:r>
            <a:r>
              <a:rPr lang="en-US" dirty="0" err="1">
                <a:solidFill>
                  <a:schemeClr val="bg1"/>
                </a:solidFill>
              </a:rPr>
              <a:t>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magnis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vellaborit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ni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omni</a:t>
            </a:r>
            <a:r>
              <a:rPr lang="en-US" dirty="0">
                <a:solidFill>
                  <a:schemeClr val="bg1"/>
                </a:solidFill>
              </a:rPr>
              <a:t> re </a:t>
            </a:r>
            <a:r>
              <a:rPr lang="en-US" dirty="0" err="1">
                <a:solidFill>
                  <a:schemeClr val="bg1"/>
                </a:solidFill>
              </a:rPr>
              <a:t>laccat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err="1">
                <a:solidFill>
                  <a:schemeClr val="bg1"/>
                </a:solidFill>
              </a:rPr>
              <a:t>Equi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volorei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utendebitavellabo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ressitate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num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err="1">
                <a:solidFill>
                  <a:schemeClr val="bg1"/>
                </a:solidFill>
              </a:rPr>
              <a:t>Fugtioriom</a:t>
            </a:r>
            <a:r>
              <a:rPr lang="cs-CZ">
                <a:solidFill>
                  <a:schemeClr val="bg1"/>
                </a:solidFill>
              </a:rPr>
              <a:t> </a:t>
            </a:r>
            <a:r>
              <a:rPr lang="en-US">
                <a:solidFill>
                  <a:schemeClr val="bg1"/>
                </a:solidFill>
              </a:rPr>
              <a:t>molor</a:t>
            </a:r>
            <a:r>
              <a:rPr lang="en-US" dirty="0">
                <a:solidFill>
                  <a:schemeClr val="bg1"/>
                </a:solidFill>
              </a:rPr>
              <a:t> est.</a:t>
            </a:r>
          </a:p>
        </p:txBody>
      </p:sp>
    </p:spTree>
    <p:extLst>
      <p:ext uri="{BB962C8B-B14F-4D97-AF65-F5344CB8AC3E}">
        <p14:creationId xmlns:p14="http://schemas.microsoft.com/office/powerpoint/2010/main" val="3792149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57" y="267"/>
            <a:ext cx="9143286" cy="685746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09576" y="6124576"/>
            <a:ext cx="9733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b="1" dirty="0">
                <a:solidFill>
                  <a:srgbClr val="00205B"/>
                </a:solidFill>
              </a:rPr>
              <a:t>IOCB Prague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215377" y="6124577"/>
            <a:ext cx="15231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b="1" dirty="0">
                <a:solidFill>
                  <a:srgbClr val="00205B"/>
                </a:solidFill>
              </a:rPr>
              <a:t>Name Surname</a:t>
            </a:r>
            <a:r>
              <a:rPr lang="en-US" sz="1000" dirty="0">
                <a:solidFill>
                  <a:srgbClr val="00205B"/>
                </a:solidFill>
              </a:rPr>
              <a:t> | Date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744368" y="530077"/>
            <a:ext cx="9941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b="1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number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99043" y="462280"/>
            <a:ext cx="5257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Title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09576" y="1306108"/>
            <a:ext cx="68503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Bullet points </a:t>
            </a:r>
            <a:endParaRPr lang="cs-CZ" sz="2400" dirty="0">
              <a:solidFill>
                <a:srgbClr val="0020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Sumentis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</a:t>
            </a:r>
          </a:p>
          <a:p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Tiorioris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maio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esci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ommolor</a:t>
            </a:r>
            <a:endParaRPr lang="en-US" sz="2400" dirty="0">
              <a:solidFill>
                <a:srgbClr val="0020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Ribusdam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quidunditium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</a:t>
            </a:r>
          </a:p>
          <a:p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Sumentis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en-US" sz="2400" dirty="0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2400" dirty="0" err="1">
                <a:solidFill>
                  <a:srgbClr val="0020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</a:t>
            </a:r>
            <a:endParaRPr lang="en-US" sz="2400" dirty="0">
              <a:solidFill>
                <a:srgbClr val="0020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409575" y="3392176"/>
            <a:ext cx="823118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5B"/>
                </a:solidFill>
              </a:rPr>
              <a:t>Additional</a:t>
            </a:r>
            <a:r>
              <a:rPr lang="cs-CZ" dirty="0">
                <a:solidFill>
                  <a:srgbClr val="00205B"/>
                </a:solidFill>
              </a:rPr>
              <a:t> </a:t>
            </a:r>
            <a:r>
              <a:rPr lang="en-US" dirty="0">
                <a:solidFill>
                  <a:srgbClr val="00205B"/>
                </a:solidFill>
              </a:rPr>
              <a:t>text </a:t>
            </a:r>
            <a:r>
              <a:rPr lang="cs-CZ" dirty="0">
                <a:solidFill>
                  <a:srgbClr val="00205B"/>
                </a:solidFill>
              </a:rPr>
              <a:t>N</a:t>
            </a:r>
            <a:r>
              <a:rPr lang="en-US" dirty="0">
                <a:solidFill>
                  <a:srgbClr val="00205B"/>
                </a:solidFill>
              </a:rPr>
              <a:t>us </a:t>
            </a:r>
            <a:r>
              <a:rPr lang="en-US" dirty="0" err="1">
                <a:solidFill>
                  <a:srgbClr val="00205B"/>
                </a:solidFill>
              </a:rPr>
              <a:t>eum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lautatur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aut</a:t>
            </a:r>
            <a:r>
              <a:rPr lang="en-US" dirty="0">
                <a:solidFill>
                  <a:srgbClr val="00205B"/>
                </a:solidFill>
              </a:rPr>
              <a:t> quam </a:t>
            </a:r>
            <a:r>
              <a:rPr lang="en-US" dirty="0" err="1">
                <a:solidFill>
                  <a:srgbClr val="00205B"/>
                </a:solidFill>
              </a:rPr>
              <a:t>nosam</a:t>
            </a:r>
            <a:r>
              <a:rPr lang="en-US" dirty="0">
                <a:solidFill>
                  <a:srgbClr val="00205B"/>
                </a:solidFill>
              </a:rPr>
              <a:t>, cum</a:t>
            </a:r>
          </a:p>
          <a:p>
            <a:r>
              <a:rPr lang="en-US" dirty="0" err="1">
                <a:solidFill>
                  <a:srgbClr val="00205B"/>
                </a:solidFill>
              </a:rPr>
              <a:t>ditibus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eossi</a:t>
            </a:r>
            <a:r>
              <a:rPr lang="en-US" dirty="0">
                <a:solidFill>
                  <a:srgbClr val="00205B"/>
                </a:solidFill>
              </a:rPr>
              <a:t> rem </a:t>
            </a:r>
            <a:r>
              <a:rPr lang="en-US" dirty="0" err="1">
                <a:solidFill>
                  <a:srgbClr val="00205B"/>
                </a:solidFill>
              </a:rPr>
              <a:t>quibus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dolore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venda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veratissequi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volorei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utendebitavellabo</a:t>
            </a:r>
            <a:endParaRPr lang="en-US" dirty="0">
              <a:solidFill>
                <a:srgbClr val="00205B"/>
              </a:solidFill>
            </a:endParaRPr>
          </a:p>
          <a:p>
            <a:r>
              <a:rPr lang="en-US" dirty="0" err="1">
                <a:solidFill>
                  <a:srgbClr val="00205B"/>
                </a:solidFill>
              </a:rPr>
              <a:t>ressitate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num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fugiatestota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dolupta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tiorioris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maio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esci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ommolor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est</a:t>
            </a:r>
            <a:r>
              <a:rPr lang="en-US" dirty="0">
                <a:solidFill>
                  <a:srgbClr val="00205B"/>
                </a:solidFill>
              </a:rPr>
              <a:t> s </a:t>
            </a:r>
            <a:r>
              <a:rPr lang="en-US" dirty="0" err="1">
                <a:solidFill>
                  <a:srgbClr val="00205B"/>
                </a:solidFill>
              </a:rPr>
              <a:t>dolore</a:t>
            </a:r>
            <a:endParaRPr lang="en-US" dirty="0">
              <a:solidFill>
                <a:srgbClr val="00205B"/>
              </a:solidFill>
            </a:endParaRPr>
          </a:p>
          <a:p>
            <a:r>
              <a:rPr lang="en-US" dirty="0" err="1">
                <a:solidFill>
                  <a:srgbClr val="00205B"/>
                </a:solidFill>
              </a:rPr>
              <a:t>venda</a:t>
            </a:r>
            <a:r>
              <a:rPr lang="en-US" dirty="0">
                <a:solidFill>
                  <a:srgbClr val="00205B"/>
                </a:solidFill>
              </a:rPr>
              <a:t> o </a:t>
            </a:r>
            <a:r>
              <a:rPr lang="en-US" dirty="0" err="1">
                <a:solidFill>
                  <a:srgbClr val="00205B"/>
                </a:solidFill>
              </a:rPr>
              <a:t>ressitate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num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fugiatestota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dolupta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tioescest</a:t>
            </a:r>
            <a:r>
              <a:rPr lang="en-US" dirty="0">
                <a:solidFill>
                  <a:srgbClr val="00205B"/>
                </a:solidFill>
              </a:rPr>
              <a:t>. </a:t>
            </a:r>
            <a:r>
              <a:rPr lang="en-US" dirty="0" err="1">
                <a:solidFill>
                  <a:srgbClr val="00205B"/>
                </a:solidFill>
              </a:rPr>
              <a:t>maio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esci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ommolor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est</a:t>
            </a:r>
            <a:r>
              <a:rPr lang="en-US" dirty="0">
                <a:solidFill>
                  <a:srgbClr val="00205B"/>
                </a:solidFill>
              </a:rPr>
              <a:t> s</a:t>
            </a:r>
          </a:p>
          <a:p>
            <a:r>
              <a:rPr lang="en-US" dirty="0" err="1">
                <a:solidFill>
                  <a:srgbClr val="00205B"/>
                </a:solidFill>
              </a:rPr>
              <a:t>dolore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venda</a:t>
            </a:r>
            <a:r>
              <a:rPr lang="en-US" dirty="0">
                <a:solidFill>
                  <a:srgbClr val="00205B"/>
                </a:solidFill>
              </a:rPr>
              <a:t> o </a:t>
            </a:r>
            <a:r>
              <a:rPr lang="en-US" dirty="0" err="1">
                <a:solidFill>
                  <a:srgbClr val="00205B"/>
                </a:solidFill>
              </a:rPr>
              <a:t>ressitate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num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fugiatestota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dolupta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tioescest</a:t>
            </a:r>
            <a:r>
              <a:rPr lang="en-US" dirty="0">
                <a:solidFill>
                  <a:srgbClr val="00205B"/>
                </a:solidFill>
              </a:rPr>
              <a:t>. </a:t>
            </a:r>
          </a:p>
          <a:p>
            <a:endParaRPr lang="en-US" dirty="0">
              <a:solidFill>
                <a:srgbClr val="00205B"/>
              </a:solidFill>
            </a:endParaRPr>
          </a:p>
          <a:p>
            <a:r>
              <a:rPr lang="en-US" dirty="0">
                <a:solidFill>
                  <a:srgbClr val="00205B"/>
                </a:solidFill>
              </a:rPr>
              <a:t>Qui </a:t>
            </a:r>
            <a:r>
              <a:rPr lang="en-US" dirty="0" err="1">
                <a:solidFill>
                  <a:srgbClr val="00205B"/>
                </a:solidFill>
              </a:rPr>
              <a:t>te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ipiet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aut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duci</a:t>
            </a:r>
            <a:r>
              <a:rPr lang="en-US" dirty="0">
                <a:solidFill>
                  <a:srgbClr val="00205B"/>
                </a:solidFill>
              </a:rPr>
              <a:t> beat </a:t>
            </a:r>
            <a:r>
              <a:rPr lang="en-US" dirty="0" err="1">
                <a:solidFill>
                  <a:srgbClr val="00205B"/>
                </a:solidFill>
              </a:rPr>
              <a:t>es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magnis</a:t>
            </a:r>
            <a:endParaRPr lang="en-US" dirty="0">
              <a:solidFill>
                <a:srgbClr val="00205B"/>
              </a:solidFill>
            </a:endParaRPr>
          </a:p>
          <a:p>
            <a:r>
              <a:rPr lang="en-US" dirty="0" err="1">
                <a:solidFill>
                  <a:srgbClr val="00205B"/>
                </a:solidFill>
              </a:rPr>
              <a:t>vellaborit</a:t>
            </a:r>
            <a:r>
              <a:rPr lang="en-US" dirty="0">
                <a:solidFill>
                  <a:srgbClr val="00205B"/>
                </a:solidFill>
              </a:rPr>
              <a:t>, </a:t>
            </a:r>
            <a:r>
              <a:rPr lang="en-US" dirty="0" err="1">
                <a:solidFill>
                  <a:srgbClr val="00205B"/>
                </a:solidFill>
              </a:rPr>
              <a:t>ni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omni</a:t>
            </a:r>
            <a:r>
              <a:rPr lang="en-US" dirty="0">
                <a:solidFill>
                  <a:srgbClr val="00205B"/>
                </a:solidFill>
              </a:rPr>
              <a:t> re </a:t>
            </a:r>
            <a:r>
              <a:rPr lang="en-US" dirty="0" err="1">
                <a:solidFill>
                  <a:srgbClr val="00205B"/>
                </a:solidFill>
              </a:rPr>
              <a:t>laccat</a:t>
            </a:r>
            <a:r>
              <a:rPr lang="en-US" dirty="0">
                <a:solidFill>
                  <a:srgbClr val="00205B"/>
                </a:solidFill>
              </a:rPr>
              <a:t>. </a:t>
            </a:r>
            <a:r>
              <a:rPr lang="en-US" dirty="0" err="1">
                <a:solidFill>
                  <a:srgbClr val="00205B"/>
                </a:solidFill>
              </a:rPr>
              <a:t>Equi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volorei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utendebitavellabo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ressitate</a:t>
            </a:r>
            <a:r>
              <a:rPr lang="en-US" dirty="0">
                <a:solidFill>
                  <a:srgbClr val="00205B"/>
                </a:solidFill>
              </a:rPr>
              <a:t> </a:t>
            </a:r>
            <a:r>
              <a:rPr lang="en-US" dirty="0" err="1">
                <a:solidFill>
                  <a:srgbClr val="00205B"/>
                </a:solidFill>
              </a:rPr>
              <a:t>num</a:t>
            </a:r>
            <a:endParaRPr lang="en-US" dirty="0">
              <a:solidFill>
                <a:srgbClr val="00205B"/>
              </a:solidFill>
            </a:endParaRPr>
          </a:p>
          <a:p>
            <a:r>
              <a:rPr lang="en-US" dirty="0" err="1">
                <a:solidFill>
                  <a:srgbClr val="00205B"/>
                </a:solidFill>
              </a:rPr>
              <a:t>Fugtioriom</a:t>
            </a:r>
            <a:r>
              <a:rPr lang="cs-CZ">
                <a:solidFill>
                  <a:srgbClr val="00205B"/>
                </a:solidFill>
              </a:rPr>
              <a:t> </a:t>
            </a:r>
            <a:r>
              <a:rPr lang="en-US">
                <a:solidFill>
                  <a:srgbClr val="00205B"/>
                </a:solidFill>
              </a:rPr>
              <a:t>molor</a:t>
            </a:r>
            <a:r>
              <a:rPr lang="en-US" dirty="0">
                <a:solidFill>
                  <a:srgbClr val="00205B"/>
                </a:solidFill>
              </a:rPr>
              <a:t> est.</a:t>
            </a:r>
          </a:p>
        </p:txBody>
      </p:sp>
    </p:spTree>
    <p:extLst>
      <p:ext uri="{BB962C8B-B14F-4D97-AF65-F5344CB8AC3E}">
        <p14:creationId xmlns:p14="http://schemas.microsoft.com/office/powerpoint/2010/main" val="4181401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57" y="0"/>
            <a:ext cx="9143286" cy="6857465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413238" y="1661746"/>
            <a:ext cx="33428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Name Surname</a:t>
            </a:r>
          </a:p>
          <a:p>
            <a:r>
              <a:rPr lang="en-US" sz="1600" dirty="0">
                <a:solidFill>
                  <a:schemeClr val="bg1"/>
                </a:solidFill>
              </a:rPr>
              <a:t>Date</a:t>
            </a:r>
          </a:p>
          <a:p>
            <a:r>
              <a:rPr lang="en-US" sz="1600" dirty="0">
                <a:solidFill>
                  <a:schemeClr val="bg1"/>
                </a:solidFill>
              </a:rPr>
              <a:t>—</a:t>
            </a:r>
          </a:p>
          <a:p>
            <a:r>
              <a:rPr lang="en-US" sz="1600" dirty="0">
                <a:solidFill>
                  <a:schemeClr val="bg1"/>
                </a:solidFill>
              </a:rPr>
              <a:t>IOCB Prague</a:t>
            </a:r>
          </a:p>
          <a:p>
            <a:r>
              <a:rPr lang="en-US" sz="1600" dirty="0" err="1">
                <a:solidFill>
                  <a:schemeClr val="bg1"/>
                </a:solidFill>
              </a:rPr>
              <a:t>Flemingovo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nám</a:t>
            </a:r>
            <a:r>
              <a:rPr lang="en-US" sz="1600" dirty="0">
                <a:solidFill>
                  <a:schemeClr val="bg1"/>
                </a:solidFill>
              </a:rPr>
              <a:t>. 542/2</a:t>
            </a:r>
          </a:p>
          <a:p>
            <a:r>
              <a:rPr lang="en-US" sz="1600" dirty="0">
                <a:solidFill>
                  <a:schemeClr val="bg1"/>
                </a:solidFill>
              </a:rPr>
              <a:t>166 10 Praha 6</a:t>
            </a:r>
          </a:p>
          <a:p>
            <a:r>
              <a:rPr lang="en-US" sz="1600" dirty="0">
                <a:solidFill>
                  <a:schemeClr val="bg1"/>
                </a:solidFill>
              </a:rPr>
              <a:t>Czech Republic</a:t>
            </a:r>
          </a:p>
          <a:p>
            <a:r>
              <a:rPr lang="en-US" sz="1600" dirty="0">
                <a:solidFill>
                  <a:schemeClr val="bg1"/>
                </a:solidFill>
              </a:rPr>
              <a:t>+420 XXX </a:t>
            </a:r>
            <a:r>
              <a:rPr lang="en-US" sz="1600" dirty="0" err="1">
                <a:solidFill>
                  <a:schemeClr val="bg1"/>
                </a:solidFill>
              </a:rPr>
              <a:t>XXX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XXX</a:t>
            </a:r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>
                <a:solidFill>
                  <a:schemeClr val="bg1"/>
                </a:solidFill>
              </a:rPr>
              <a:t>name.surname@uochb.cas.cz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825570" y="1661746"/>
            <a:ext cx="2887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Thank you 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</a:rPr>
              <a:t>for your attention.</a:t>
            </a:r>
          </a:p>
        </p:txBody>
      </p:sp>
    </p:spTree>
    <p:extLst>
      <p:ext uri="{BB962C8B-B14F-4D97-AF65-F5344CB8AC3E}">
        <p14:creationId xmlns:p14="http://schemas.microsoft.com/office/powerpoint/2010/main" val="2715707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357" y="267"/>
            <a:ext cx="9143286" cy="685746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413238" y="1661746"/>
            <a:ext cx="33428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205B"/>
                </a:solidFill>
              </a:rPr>
              <a:t>Name Surname</a:t>
            </a:r>
          </a:p>
          <a:p>
            <a:r>
              <a:rPr lang="en-US" sz="1600" dirty="0">
                <a:solidFill>
                  <a:srgbClr val="00205B"/>
                </a:solidFill>
              </a:rPr>
              <a:t>Date</a:t>
            </a:r>
          </a:p>
          <a:p>
            <a:r>
              <a:rPr lang="en-US" sz="1600" dirty="0">
                <a:solidFill>
                  <a:srgbClr val="00205B"/>
                </a:solidFill>
              </a:rPr>
              <a:t>—</a:t>
            </a:r>
          </a:p>
          <a:p>
            <a:r>
              <a:rPr lang="en-US" sz="1600" dirty="0">
                <a:solidFill>
                  <a:srgbClr val="00205B"/>
                </a:solidFill>
              </a:rPr>
              <a:t>IOCB Prague</a:t>
            </a:r>
          </a:p>
          <a:p>
            <a:r>
              <a:rPr lang="en-US" sz="1600" dirty="0" err="1">
                <a:solidFill>
                  <a:srgbClr val="00205B"/>
                </a:solidFill>
              </a:rPr>
              <a:t>Flemingovo</a:t>
            </a:r>
            <a:r>
              <a:rPr lang="en-US" sz="1600" dirty="0">
                <a:solidFill>
                  <a:srgbClr val="00205B"/>
                </a:solidFill>
              </a:rPr>
              <a:t> </a:t>
            </a:r>
            <a:r>
              <a:rPr lang="en-US" sz="1600" dirty="0" err="1">
                <a:solidFill>
                  <a:srgbClr val="00205B"/>
                </a:solidFill>
              </a:rPr>
              <a:t>nám</a:t>
            </a:r>
            <a:r>
              <a:rPr lang="en-US" sz="1600" dirty="0">
                <a:solidFill>
                  <a:srgbClr val="00205B"/>
                </a:solidFill>
              </a:rPr>
              <a:t>. 542/2</a:t>
            </a:r>
          </a:p>
          <a:p>
            <a:r>
              <a:rPr lang="en-US" sz="1600" dirty="0">
                <a:solidFill>
                  <a:srgbClr val="00205B"/>
                </a:solidFill>
              </a:rPr>
              <a:t>166 10 Praha 6</a:t>
            </a:r>
          </a:p>
          <a:p>
            <a:r>
              <a:rPr lang="en-US" sz="1600" dirty="0">
                <a:solidFill>
                  <a:srgbClr val="00205B"/>
                </a:solidFill>
              </a:rPr>
              <a:t>Czech Republic</a:t>
            </a:r>
          </a:p>
          <a:p>
            <a:r>
              <a:rPr lang="en-US" sz="1600" dirty="0">
                <a:solidFill>
                  <a:srgbClr val="00205B"/>
                </a:solidFill>
              </a:rPr>
              <a:t>+420 XXX </a:t>
            </a:r>
            <a:r>
              <a:rPr lang="en-US" sz="1600" dirty="0" err="1">
                <a:solidFill>
                  <a:srgbClr val="00205B"/>
                </a:solidFill>
              </a:rPr>
              <a:t>XXX</a:t>
            </a:r>
            <a:r>
              <a:rPr lang="en-US" sz="1600" dirty="0">
                <a:solidFill>
                  <a:srgbClr val="00205B"/>
                </a:solidFill>
              </a:rPr>
              <a:t> </a:t>
            </a:r>
            <a:r>
              <a:rPr lang="en-US" sz="1600" dirty="0" err="1">
                <a:solidFill>
                  <a:srgbClr val="00205B"/>
                </a:solidFill>
              </a:rPr>
              <a:t>XXX</a:t>
            </a:r>
            <a:endParaRPr lang="en-US" sz="1600" dirty="0">
              <a:solidFill>
                <a:srgbClr val="00205B"/>
              </a:solidFill>
            </a:endParaRPr>
          </a:p>
          <a:p>
            <a:r>
              <a:rPr lang="en-US" sz="1600" dirty="0">
                <a:solidFill>
                  <a:srgbClr val="00205B"/>
                </a:solidFill>
              </a:rPr>
              <a:t>name.surname@uochb.cas.cz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825570" y="1661746"/>
            <a:ext cx="2887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rgbClr val="00205B"/>
                </a:solidFill>
              </a:rPr>
              <a:t>Thank you </a:t>
            </a:r>
          </a:p>
          <a:p>
            <a:pPr algn="r"/>
            <a:r>
              <a:rPr lang="en-US" sz="2400" b="1" dirty="0">
                <a:solidFill>
                  <a:srgbClr val="00205B"/>
                </a:solidFill>
              </a:rPr>
              <a:t>for your attention.</a:t>
            </a:r>
          </a:p>
        </p:txBody>
      </p:sp>
    </p:spTree>
    <p:extLst>
      <p:ext uri="{BB962C8B-B14F-4D97-AF65-F5344CB8AC3E}">
        <p14:creationId xmlns:p14="http://schemas.microsoft.com/office/powerpoint/2010/main" val="2783463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4">
      <a:dk1>
        <a:srgbClr val="212D65"/>
      </a:dk1>
      <a:lt1>
        <a:sysClr val="window" lastClr="FFFFFF"/>
      </a:lt1>
      <a:dk2>
        <a:srgbClr val="575756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525</Words>
  <Application>Microsoft Office PowerPoint</Application>
  <PresentationFormat>Předvádění na obrazovce (4:3)</PresentationFormat>
  <Paragraphs>101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DB</dc:creator>
  <cp:lastModifiedBy>Belloň Tomáš</cp:lastModifiedBy>
  <cp:revision>23</cp:revision>
  <dcterms:created xsi:type="dcterms:W3CDTF">2016-10-05T10:45:36Z</dcterms:created>
  <dcterms:modified xsi:type="dcterms:W3CDTF">2024-10-09T12:32:19Z</dcterms:modified>
</cp:coreProperties>
</file>