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3" userDrawn="1">
          <p15:clr>
            <a:srgbClr val="A4A3A4"/>
          </p15:clr>
        </p15:guide>
        <p15:guide id="2" pos="234" userDrawn="1">
          <p15:clr>
            <a:srgbClr val="A4A3A4"/>
          </p15:clr>
        </p15:guide>
        <p15:guide id="3" pos="74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2967"/>
    <a:srgbClr val="212D65"/>
    <a:srgbClr val="002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3" autoAdjust="0"/>
    <p:restoredTop sz="94591"/>
  </p:normalViewPr>
  <p:slideViewPr>
    <p:cSldViewPr snapToGrid="0">
      <p:cViewPr varScale="1">
        <p:scale>
          <a:sx n="92" d="100"/>
          <a:sy n="92" d="100"/>
        </p:scale>
        <p:origin x="96" y="498"/>
      </p:cViewPr>
      <p:guideLst>
        <p:guide orient="horz" pos="823"/>
        <p:guide pos="234"/>
        <p:guide pos="74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3AB52-B1BF-46CA-80AC-6A1ABA2F081B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0E4B2-80A4-47EF-BAFB-78D413963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02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0E4B2-80A4-47EF-BAFB-78D41396349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54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142967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4296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44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142967"/>
                </a:solidFill>
              </a:defRPr>
            </a:lvl1pPr>
            <a:lvl2pPr>
              <a:defRPr>
                <a:solidFill>
                  <a:srgbClr val="142967"/>
                </a:solidFill>
              </a:defRPr>
            </a:lvl2pPr>
            <a:lvl3pPr>
              <a:defRPr>
                <a:solidFill>
                  <a:srgbClr val="142967"/>
                </a:solidFill>
              </a:defRPr>
            </a:lvl3pPr>
            <a:lvl4pPr>
              <a:defRPr>
                <a:solidFill>
                  <a:srgbClr val="142967"/>
                </a:solidFill>
              </a:defRPr>
            </a:lvl4pPr>
            <a:lvl5pPr>
              <a:defRPr>
                <a:solidFill>
                  <a:srgbClr val="142967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25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142967"/>
                </a:solidFill>
              </a:defRPr>
            </a:lvl1pPr>
            <a:lvl2pPr>
              <a:defRPr>
                <a:solidFill>
                  <a:srgbClr val="142967"/>
                </a:solidFill>
              </a:defRPr>
            </a:lvl2pPr>
            <a:lvl3pPr>
              <a:defRPr>
                <a:solidFill>
                  <a:srgbClr val="142967"/>
                </a:solidFill>
              </a:defRPr>
            </a:lvl3pPr>
            <a:lvl4pPr>
              <a:defRPr>
                <a:solidFill>
                  <a:srgbClr val="142967"/>
                </a:solidFill>
              </a:defRPr>
            </a:lvl4pPr>
            <a:lvl5pPr>
              <a:defRPr>
                <a:solidFill>
                  <a:srgbClr val="142967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419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76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389" y="365125"/>
            <a:ext cx="10515600" cy="1325563"/>
          </a:xfrm>
        </p:spPr>
        <p:txBody>
          <a:bodyPr/>
          <a:lstStyle>
            <a:lvl1pPr>
              <a:defRPr>
                <a:solidFill>
                  <a:srgbClr val="1429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389" y="1825625"/>
            <a:ext cx="10515600" cy="4351338"/>
          </a:xfrm>
        </p:spPr>
        <p:txBody>
          <a:bodyPr/>
          <a:lstStyle>
            <a:lvl1pPr>
              <a:defRPr>
                <a:solidFill>
                  <a:srgbClr val="1429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429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429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429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429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9389" y="6356350"/>
            <a:ext cx="2743200" cy="365125"/>
          </a:xfrm>
        </p:spPr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79789" y="6356350"/>
            <a:ext cx="4114800" cy="365125"/>
          </a:xfrm>
        </p:spPr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51789" y="6356350"/>
            <a:ext cx="2743200" cy="365125"/>
          </a:xfrm>
        </p:spPr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77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4296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4296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01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  <a:lvl2pPr>
              <a:defRPr>
                <a:solidFill>
                  <a:srgbClr val="142967"/>
                </a:solidFill>
              </a:defRPr>
            </a:lvl2pPr>
            <a:lvl3pPr>
              <a:defRPr>
                <a:solidFill>
                  <a:srgbClr val="142967"/>
                </a:solidFill>
              </a:defRPr>
            </a:lvl3pPr>
            <a:lvl4pPr>
              <a:defRPr>
                <a:solidFill>
                  <a:srgbClr val="142967"/>
                </a:solidFill>
              </a:defRPr>
            </a:lvl4pPr>
            <a:lvl5pPr>
              <a:defRPr>
                <a:solidFill>
                  <a:srgbClr val="142967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  <a:lvl2pPr>
              <a:defRPr>
                <a:solidFill>
                  <a:srgbClr val="142967"/>
                </a:solidFill>
              </a:defRPr>
            </a:lvl2pPr>
            <a:lvl3pPr>
              <a:defRPr>
                <a:solidFill>
                  <a:srgbClr val="142967"/>
                </a:solidFill>
              </a:defRPr>
            </a:lvl3pPr>
            <a:lvl4pPr>
              <a:defRPr>
                <a:solidFill>
                  <a:srgbClr val="142967"/>
                </a:solidFill>
              </a:defRPr>
            </a:lvl4pPr>
            <a:lvl5pPr>
              <a:defRPr>
                <a:solidFill>
                  <a:srgbClr val="142967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50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4296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  <a:lvl2pPr>
              <a:defRPr>
                <a:solidFill>
                  <a:srgbClr val="142967"/>
                </a:solidFill>
              </a:defRPr>
            </a:lvl2pPr>
            <a:lvl3pPr>
              <a:defRPr>
                <a:solidFill>
                  <a:srgbClr val="142967"/>
                </a:solidFill>
              </a:defRPr>
            </a:lvl3pPr>
            <a:lvl4pPr>
              <a:defRPr>
                <a:solidFill>
                  <a:srgbClr val="142967"/>
                </a:solidFill>
              </a:defRPr>
            </a:lvl4pPr>
            <a:lvl5pPr>
              <a:defRPr>
                <a:solidFill>
                  <a:srgbClr val="142967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4296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  <a:lvl2pPr>
              <a:defRPr>
                <a:solidFill>
                  <a:srgbClr val="142967"/>
                </a:solidFill>
              </a:defRPr>
            </a:lvl2pPr>
            <a:lvl3pPr>
              <a:defRPr>
                <a:solidFill>
                  <a:srgbClr val="142967"/>
                </a:solidFill>
              </a:defRPr>
            </a:lvl3pPr>
            <a:lvl4pPr>
              <a:defRPr>
                <a:solidFill>
                  <a:srgbClr val="142967"/>
                </a:solidFill>
              </a:defRPr>
            </a:lvl4pPr>
            <a:lvl5pPr>
              <a:defRPr>
                <a:solidFill>
                  <a:srgbClr val="142967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84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28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99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296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142967"/>
                </a:solidFill>
              </a:defRPr>
            </a:lvl1pPr>
            <a:lvl2pPr>
              <a:defRPr sz="2800">
                <a:solidFill>
                  <a:srgbClr val="142967"/>
                </a:solidFill>
              </a:defRPr>
            </a:lvl2pPr>
            <a:lvl3pPr>
              <a:defRPr sz="2400">
                <a:solidFill>
                  <a:srgbClr val="142967"/>
                </a:solidFill>
              </a:defRPr>
            </a:lvl3pPr>
            <a:lvl4pPr>
              <a:defRPr sz="2000">
                <a:solidFill>
                  <a:srgbClr val="142967"/>
                </a:solidFill>
              </a:defRPr>
            </a:lvl4pPr>
            <a:lvl5pPr>
              <a:defRPr sz="2000">
                <a:solidFill>
                  <a:srgbClr val="142967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2967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50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4296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14296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42967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0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42967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42967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42967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3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4296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429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429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429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9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9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8199557" y="5978775"/>
            <a:ext cx="371768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Surname </a:t>
            </a:r>
            <a:r>
              <a:rPr lang="en-US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Date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9392" y="1661701"/>
            <a:ext cx="56514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endParaRPr lang="cs-CZ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71579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199557" y="5978775"/>
            <a:ext cx="371768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7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Surname </a:t>
            </a:r>
            <a:r>
              <a:rPr lang="en-US" sz="27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Date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9392" y="1661701"/>
            <a:ext cx="56514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endParaRPr lang="cs-CZ" sz="5000" b="1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2591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extovéPole 17"/>
          <p:cNvSpPr txBox="1"/>
          <p:nvPr/>
        </p:nvSpPr>
        <p:spPr>
          <a:xfrm>
            <a:off x="301137" y="376055"/>
            <a:ext cx="53281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0918393" y="376055"/>
            <a:ext cx="994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number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1137" y="1306108"/>
            <a:ext cx="69224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Bullet points</a:t>
            </a:r>
            <a:endParaRPr lang="cs-CZ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Tiorioris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ommolor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Ribusdam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quidunditium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01137" y="6270581"/>
            <a:ext cx="9733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chemeClr val="bg1"/>
                </a:solidFill>
              </a:rPr>
              <a:t>IOCB Prague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1019382" y="6270582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</a:rPr>
              <a:t>Name </a:t>
            </a:r>
            <a:r>
              <a:rPr lang="en-US" sz="1000" dirty="0">
                <a:solidFill>
                  <a:schemeClr val="bg1"/>
                </a:solidFill>
              </a:rPr>
              <a:t>| Date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01137" y="3392177"/>
            <a:ext cx="11519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Additional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text Nus </a:t>
            </a:r>
            <a:r>
              <a:rPr lang="en-US" dirty="0" err="1">
                <a:solidFill>
                  <a:schemeClr val="bg1"/>
                </a:solidFill>
              </a:rPr>
              <a:t>eum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lautatur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</a:t>
            </a:r>
            <a:r>
              <a:rPr lang="en-US" dirty="0">
                <a:solidFill>
                  <a:schemeClr val="bg1"/>
                </a:solidFill>
              </a:rPr>
              <a:t> quam </a:t>
            </a:r>
            <a:r>
              <a:rPr lang="en-US" dirty="0" err="1">
                <a:solidFill>
                  <a:schemeClr val="bg1"/>
                </a:solidFill>
              </a:rPr>
              <a:t>nosam</a:t>
            </a:r>
            <a:r>
              <a:rPr lang="en-US" dirty="0">
                <a:solidFill>
                  <a:schemeClr val="bg1"/>
                </a:solidFill>
              </a:rPr>
              <a:t>, cum</a:t>
            </a:r>
          </a:p>
          <a:p>
            <a:r>
              <a:rPr lang="en-US" dirty="0" err="1">
                <a:solidFill>
                  <a:schemeClr val="bg1"/>
                </a:solidFill>
              </a:rPr>
              <a:t>ditibus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eossi</a:t>
            </a:r>
            <a:r>
              <a:rPr lang="en-US" dirty="0">
                <a:solidFill>
                  <a:schemeClr val="bg1"/>
                </a:solidFill>
              </a:rPr>
              <a:t> rem </a:t>
            </a:r>
            <a:r>
              <a:rPr lang="en-US" dirty="0" err="1">
                <a:solidFill>
                  <a:schemeClr val="bg1"/>
                </a:solidFill>
              </a:rPr>
              <a:t>quibus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dolore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veratissequi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volorei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utendebitavellabo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tiorioris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ommolor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s </a:t>
            </a:r>
            <a:r>
              <a:rPr lang="en-US" dirty="0" err="1">
                <a:solidFill>
                  <a:schemeClr val="bg1"/>
                </a:solidFill>
              </a:rPr>
              <a:t>dolore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tioescest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maio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ommolor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s</a:t>
            </a:r>
          </a:p>
          <a:p>
            <a:r>
              <a:rPr lang="en-US" dirty="0" err="1">
                <a:solidFill>
                  <a:schemeClr val="bg1"/>
                </a:solidFill>
              </a:rPr>
              <a:t>dolore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tioescest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Qui </a:t>
            </a:r>
            <a:r>
              <a:rPr lang="en-US" dirty="0" err="1">
                <a:solidFill>
                  <a:schemeClr val="bg1"/>
                </a:solidFill>
              </a:rPr>
              <a:t>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ipiet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duci</a:t>
            </a:r>
            <a:r>
              <a:rPr lang="en-US" dirty="0">
                <a:solidFill>
                  <a:schemeClr val="bg1"/>
                </a:solidFill>
              </a:rPr>
              <a:t> beat </a:t>
            </a:r>
            <a:r>
              <a:rPr lang="en-US" dirty="0" err="1">
                <a:solidFill>
                  <a:schemeClr val="bg1"/>
                </a:solidFill>
              </a:rPr>
              <a:t>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magnis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vellaborit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omni</a:t>
            </a:r>
            <a:r>
              <a:rPr lang="en-US" dirty="0">
                <a:solidFill>
                  <a:schemeClr val="bg1"/>
                </a:solidFill>
              </a:rPr>
              <a:t> re </a:t>
            </a:r>
            <a:r>
              <a:rPr lang="en-US" dirty="0" err="1">
                <a:solidFill>
                  <a:schemeClr val="bg1"/>
                </a:solidFill>
              </a:rPr>
              <a:t>laccat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Equi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volorei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utendebitavellabo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Fugtioriom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molor</a:t>
            </a:r>
            <a:r>
              <a:rPr lang="en-US" dirty="0">
                <a:solidFill>
                  <a:schemeClr val="bg1"/>
                </a:solidFill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602703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301137" y="376055"/>
            <a:ext cx="53281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918393" y="376055"/>
            <a:ext cx="994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number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01137" y="1306108"/>
            <a:ext cx="69224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Bullet points</a:t>
            </a:r>
            <a:endParaRPr lang="cs-CZ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Tiorioris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esci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ommolor</a:t>
            </a:r>
            <a:endParaRPr lang="en-US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Ribusdam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quidunditium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01137" y="6270581"/>
            <a:ext cx="843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rgbClr val="00205B"/>
                </a:solidFill>
              </a:rPr>
              <a:t>IOCB Prague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1048236" y="6270582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rgbClr val="00205B"/>
                </a:solidFill>
              </a:rPr>
              <a:t>Name</a:t>
            </a:r>
            <a:r>
              <a:rPr lang="en-US" sz="1000" dirty="0">
                <a:solidFill>
                  <a:srgbClr val="00205B"/>
                </a:solidFill>
              </a:rPr>
              <a:t> | Date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01137" y="3392177"/>
            <a:ext cx="11519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5B"/>
                </a:solidFill>
              </a:rPr>
              <a:t>Additional</a:t>
            </a:r>
            <a:r>
              <a:rPr lang="cs-CZ" dirty="0">
                <a:solidFill>
                  <a:srgbClr val="00205B"/>
                </a:solidFill>
              </a:rPr>
              <a:t> </a:t>
            </a:r>
            <a:r>
              <a:rPr lang="en-US" dirty="0">
                <a:solidFill>
                  <a:srgbClr val="00205B"/>
                </a:solidFill>
              </a:rPr>
              <a:t>text Nus </a:t>
            </a:r>
            <a:r>
              <a:rPr lang="en-US" dirty="0" err="1">
                <a:solidFill>
                  <a:srgbClr val="00205B"/>
                </a:solidFill>
              </a:rPr>
              <a:t>eum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lautatur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aut</a:t>
            </a:r>
            <a:r>
              <a:rPr lang="en-US" dirty="0">
                <a:solidFill>
                  <a:srgbClr val="00205B"/>
                </a:solidFill>
              </a:rPr>
              <a:t> quam </a:t>
            </a:r>
            <a:r>
              <a:rPr lang="en-US" dirty="0" err="1">
                <a:solidFill>
                  <a:srgbClr val="00205B"/>
                </a:solidFill>
              </a:rPr>
              <a:t>nosam</a:t>
            </a:r>
            <a:r>
              <a:rPr lang="en-US" dirty="0">
                <a:solidFill>
                  <a:srgbClr val="00205B"/>
                </a:solidFill>
              </a:rPr>
              <a:t>, cum</a:t>
            </a:r>
          </a:p>
          <a:p>
            <a:r>
              <a:rPr lang="en-US" dirty="0" err="1">
                <a:solidFill>
                  <a:srgbClr val="00205B"/>
                </a:solidFill>
              </a:rPr>
              <a:t>ditibus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eossi</a:t>
            </a:r>
            <a:r>
              <a:rPr lang="en-US" dirty="0">
                <a:solidFill>
                  <a:srgbClr val="00205B"/>
                </a:solidFill>
              </a:rPr>
              <a:t> rem </a:t>
            </a:r>
            <a:r>
              <a:rPr lang="en-US" dirty="0" err="1">
                <a:solidFill>
                  <a:srgbClr val="00205B"/>
                </a:solidFill>
              </a:rPr>
              <a:t>quibus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dolore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veratissequi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volorei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utendebitavellabo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tiorioris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maio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esci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ommolor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est</a:t>
            </a:r>
            <a:r>
              <a:rPr lang="en-US" dirty="0">
                <a:solidFill>
                  <a:srgbClr val="00205B"/>
                </a:solidFill>
              </a:rPr>
              <a:t> s </a:t>
            </a:r>
            <a:r>
              <a:rPr lang="en-US" dirty="0" err="1">
                <a:solidFill>
                  <a:srgbClr val="00205B"/>
                </a:solidFill>
              </a:rPr>
              <a:t>dolore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o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tioescest</a:t>
            </a:r>
            <a:r>
              <a:rPr lang="en-US" dirty="0">
                <a:solidFill>
                  <a:srgbClr val="00205B"/>
                </a:solidFill>
              </a:rPr>
              <a:t>. </a:t>
            </a:r>
            <a:r>
              <a:rPr lang="en-US" dirty="0" err="1">
                <a:solidFill>
                  <a:srgbClr val="00205B"/>
                </a:solidFill>
              </a:rPr>
              <a:t>maio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esci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ommolor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est</a:t>
            </a:r>
            <a:r>
              <a:rPr lang="en-US" dirty="0">
                <a:solidFill>
                  <a:srgbClr val="00205B"/>
                </a:solidFill>
              </a:rPr>
              <a:t> s</a:t>
            </a:r>
          </a:p>
          <a:p>
            <a:r>
              <a:rPr lang="en-US" dirty="0" err="1">
                <a:solidFill>
                  <a:srgbClr val="00205B"/>
                </a:solidFill>
              </a:rPr>
              <a:t>dolore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o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tioescest</a:t>
            </a:r>
            <a:r>
              <a:rPr lang="en-US" dirty="0">
                <a:solidFill>
                  <a:srgbClr val="00205B"/>
                </a:solidFill>
              </a:rPr>
              <a:t>. </a:t>
            </a:r>
          </a:p>
          <a:p>
            <a:endParaRPr lang="en-US" dirty="0">
              <a:solidFill>
                <a:srgbClr val="00205B"/>
              </a:solidFill>
            </a:endParaRPr>
          </a:p>
          <a:p>
            <a:r>
              <a:rPr lang="en-US" dirty="0">
                <a:solidFill>
                  <a:srgbClr val="00205B"/>
                </a:solidFill>
              </a:rPr>
              <a:t>Qui </a:t>
            </a:r>
            <a:r>
              <a:rPr lang="en-US" dirty="0" err="1">
                <a:solidFill>
                  <a:srgbClr val="00205B"/>
                </a:solidFill>
              </a:rPr>
              <a:t>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ipiet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aut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duci</a:t>
            </a:r>
            <a:r>
              <a:rPr lang="en-US" dirty="0">
                <a:solidFill>
                  <a:srgbClr val="00205B"/>
                </a:solidFill>
              </a:rPr>
              <a:t> beat </a:t>
            </a:r>
            <a:r>
              <a:rPr lang="en-US" dirty="0" err="1">
                <a:solidFill>
                  <a:srgbClr val="00205B"/>
                </a:solidFill>
              </a:rPr>
              <a:t>es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magnis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vellaborit</a:t>
            </a:r>
            <a:r>
              <a:rPr lang="en-US" dirty="0">
                <a:solidFill>
                  <a:srgbClr val="00205B"/>
                </a:solidFill>
              </a:rPr>
              <a:t>, </a:t>
            </a:r>
            <a:r>
              <a:rPr lang="en-US" dirty="0" err="1">
                <a:solidFill>
                  <a:srgbClr val="00205B"/>
                </a:solidFill>
              </a:rPr>
              <a:t>ni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omni</a:t>
            </a:r>
            <a:r>
              <a:rPr lang="en-US" dirty="0">
                <a:solidFill>
                  <a:srgbClr val="00205B"/>
                </a:solidFill>
              </a:rPr>
              <a:t> re </a:t>
            </a:r>
            <a:r>
              <a:rPr lang="en-US" dirty="0" err="1">
                <a:solidFill>
                  <a:srgbClr val="00205B"/>
                </a:solidFill>
              </a:rPr>
              <a:t>laccat</a:t>
            </a:r>
            <a:r>
              <a:rPr lang="en-US" dirty="0">
                <a:solidFill>
                  <a:srgbClr val="00205B"/>
                </a:solidFill>
              </a:rPr>
              <a:t>. </a:t>
            </a:r>
            <a:r>
              <a:rPr lang="en-US" dirty="0" err="1">
                <a:solidFill>
                  <a:srgbClr val="00205B"/>
                </a:solidFill>
              </a:rPr>
              <a:t>Equi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volorei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utendebitavellabo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fugtioriommolor</a:t>
            </a:r>
            <a:r>
              <a:rPr lang="en-US" dirty="0">
                <a:solidFill>
                  <a:srgbClr val="00205B"/>
                </a:solidFill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75680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301137" y="6270581"/>
            <a:ext cx="9733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chemeClr val="bg1"/>
                </a:solidFill>
              </a:rPr>
              <a:t>IOCB Prague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01137" y="376055"/>
            <a:ext cx="53281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918393" y="376055"/>
            <a:ext cx="994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number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01137" y="1306108"/>
            <a:ext cx="69224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Bullet points</a:t>
            </a:r>
            <a:endParaRPr lang="cs-CZ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Tiorioris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ommolor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Ribusdam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quidunditium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019382" y="6270582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</a:rPr>
              <a:t>Name </a:t>
            </a:r>
            <a:r>
              <a:rPr lang="en-US" sz="1000" dirty="0">
                <a:solidFill>
                  <a:schemeClr val="bg1"/>
                </a:solidFill>
              </a:rPr>
              <a:t>| Date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1137" y="3392177"/>
            <a:ext cx="11519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Additional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text Nus </a:t>
            </a:r>
            <a:r>
              <a:rPr lang="en-US" dirty="0" err="1">
                <a:solidFill>
                  <a:schemeClr val="bg1"/>
                </a:solidFill>
              </a:rPr>
              <a:t>eum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lautatur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</a:t>
            </a:r>
            <a:r>
              <a:rPr lang="en-US" dirty="0">
                <a:solidFill>
                  <a:schemeClr val="bg1"/>
                </a:solidFill>
              </a:rPr>
              <a:t> quam </a:t>
            </a:r>
            <a:r>
              <a:rPr lang="en-US" dirty="0" err="1">
                <a:solidFill>
                  <a:schemeClr val="bg1"/>
                </a:solidFill>
              </a:rPr>
              <a:t>nosam</a:t>
            </a:r>
            <a:r>
              <a:rPr lang="en-US" dirty="0">
                <a:solidFill>
                  <a:schemeClr val="bg1"/>
                </a:solidFill>
              </a:rPr>
              <a:t>, cum</a:t>
            </a:r>
          </a:p>
          <a:p>
            <a:r>
              <a:rPr lang="en-US" dirty="0" err="1">
                <a:solidFill>
                  <a:schemeClr val="bg1"/>
                </a:solidFill>
              </a:rPr>
              <a:t>ditibus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eossi</a:t>
            </a:r>
            <a:r>
              <a:rPr lang="en-US" dirty="0">
                <a:solidFill>
                  <a:schemeClr val="bg1"/>
                </a:solidFill>
              </a:rPr>
              <a:t> rem </a:t>
            </a:r>
            <a:r>
              <a:rPr lang="en-US" dirty="0" err="1">
                <a:solidFill>
                  <a:schemeClr val="bg1"/>
                </a:solidFill>
              </a:rPr>
              <a:t>quibus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dolore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veratissequi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volorei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utendebitavellabo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tiorioris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ommolor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s </a:t>
            </a:r>
            <a:r>
              <a:rPr lang="en-US" dirty="0" err="1">
                <a:solidFill>
                  <a:schemeClr val="bg1"/>
                </a:solidFill>
              </a:rPr>
              <a:t>dolore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tioescest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maio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ommolor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s</a:t>
            </a:r>
          </a:p>
          <a:p>
            <a:r>
              <a:rPr lang="en-US" dirty="0" err="1">
                <a:solidFill>
                  <a:schemeClr val="bg1"/>
                </a:solidFill>
              </a:rPr>
              <a:t>dolore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tioescest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Qui </a:t>
            </a:r>
            <a:r>
              <a:rPr lang="en-US" dirty="0" err="1">
                <a:solidFill>
                  <a:schemeClr val="bg1"/>
                </a:solidFill>
              </a:rPr>
              <a:t>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ipiet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duci</a:t>
            </a:r>
            <a:r>
              <a:rPr lang="en-US" dirty="0">
                <a:solidFill>
                  <a:schemeClr val="bg1"/>
                </a:solidFill>
              </a:rPr>
              <a:t> beat </a:t>
            </a:r>
            <a:r>
              <a:rPr lang="en-US" dirty="0" err="1">
                <a:solidFill>
                  <a:schemeClr val="bg1"/>
                </a:solidFill>
              </a:rPr>
              <a:t>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magnis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vellaborit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omni</a:t>
            </a:r>
            <a:r>
              <a:rPr lang="en-US" dirty="0">
                <a:solidFill>
                  <a:schemeClr val="bg1"/>
                </a:solidFill>
              </a:rPr>
              <a:t> re </a:t>
            </a:r>
            <a:r>
              <a:rPr lang="en-US" dirty="0" err="1">
                <a:solidFill>
                  <a:schemeClr val="bg1"/>
                </a:solidFill>
              </a:rPr>
              <a:t>laccat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Equi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volorei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utendebitavellabo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Fugtioriom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molor</a:t>
            </a:r>
            <a:r>
              <a:rPr lang="en-US" dirty="0">
                <a:solidFill>
                  <a:schemeClr val="bg1"/>
                </a:solidFill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379214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301137" y="6270581"/>
            <a:ext cx="843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rgbClr val="00205B"/>
                </a:solidFill>
              </a:rPr>
              <a:t>IOCB Prague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01137" y="376055"/>
            <a:ext cx="53281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918393" y="376055"/>
            <a:ext cx="994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number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01137" y="1306108"/>
            <a:ext cx="69224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Bullet points</a:t>
            </a:r>
            <a:endParaRPr lang="cs-CZ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Tiorioris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esci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ommolor</a:t>
            </a:r>
            <a:endParaRPr lang="en-US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Ribusdam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quidunditium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048236" y="6270582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rgbClr val="00205B"/>
                </a:solidFill>
              </a:rPr>
              <a:t>Name</a:t>
            </a:r>
            <a:r>
              <a:rPr lang="en-US" sz="1000" dirty="0">
                <a:solidFill>
                  <a:srgbClr val="00205B"/>
                </a:solidFill>
              </a:rPr>
              <a:t> | Date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1137" y="3392177"/>
            <a:ext cx="11519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5B"/>
                </a:solidFill>
              </a:rPr>
              <a:t>Additional</a:t>
            </a:r>
            <a:r>
              <a:rPr lang="cs-CZ" dirty="0">
                <a:solidFill>
                  <a:srgbClr val="00205B"/>
                </a:solidFill>
              </a:rPr>
              <a:t> </a:t>
            </a:r>
            <a:r>
              <a:rPr lang="en-US" dirty="0">
                <a:solidFill>
                  <a:srgbClr val="00205B"/>
                </a:solidFill>
              </a:rPr>
              <a:t>text Nus </a:t>
            </a:r>
            <a:r>
              <a:rPr lang="en-US" dirty="0" err="1">
                <a:solidFill>
                  <a:srgbClr val="00205B"/>
                </a:solidFill>
              </a:rPr>
              <a:t>eum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lautatur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aut</a:t>
            </a:r>
            <a:r>
              <a:rPr lang="en-US" dirty="0">
                <a:solidFill>
                  <a:srgbClr val="00205B"/>
                </a:solidFill>
              </a:rPr>
              <a:t> quam </a:t>
            </a:r>
            <a:r>
              <a:rPr lang="en-US" dirty="0" err="1">
                <a:solidFill>
                  <a:srgbClr val="00205B"/>
                </a:solidFill>
              </a:rPr>
              <a:t>nosam</a:t>
            </a:r>
            <a:r>
              <a:rPr lang="en-US" dirty="0">
                <a:solidFill>
                  <a:srgbClr val="00205B"/>
                </a:solidFill>
              </a:rPr>
              <a:t>, cum</a:t>
            </a:r>
          </a:p>
          <a:p>
            <a:r>
              <a:rPr lang="en-US" dirty="0" err="1">
                <a:solidFill>
                  <a:srgbClr val="00205B"/>
                </a:solidFill>
              </a:rPr>
              <a:t>ditibus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eossi</a:t>
            </a:r>
            <a:r>
              <a:rPr lang="en-US" dirty="0">
                <a:solidFill>
                  <a:srgbClr val="00205B"/>
                </a:solidFill>
              </a:rPr>
              <a:t> rem </a:t>
            </a:r>
            <a:r>
              <a:rPr lang="en-US" dirty="0" err="1">
                <a:solidFill>
                  <a:srgbClr val="00205B"/>
                </a:solidFill>
              </a:rPr>
              <a:t>quibus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dolore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veratissequi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volorei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utendebitavellabo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tiorioris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maio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esci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ommolor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est</a:t>
            </a:r>
            <a:r>
              <a:rPr lang="en-US" dirty="0">
                <a:solidFill>
                  <a:srgbClr val="00205B"/>
                </a:solidFill>
              </a:rPr>
              <a:t> s </a:t>
            </a:r>
            <a:r>
              <a:rPr lang="en-US" dirty="0" err="1">
                <a:solidFill>
                  <a:srgbClr val="00205B"/>
                </a:solidFill>
              </a:rPr>
              <a:t>dolore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o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tioescest</a:t>
            </a:r>
            <a:r>
              <a:rPr lang="en-US" dirty="0">
                <a:solidFill>
                  <a:srgbClr val="00205B"/>
                </a:solidFill>
              </a:rPr>
              <a:t>. </a:t>
            </a:r>
            <a:r>
              <a:rPr lang="en-US" dirty="0" err="1">
                <a:solidFill>
                  <a:srgbClr val="00205B"/>
                </a:solidFill>
              </a:rPr>
              <a:t>maio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esci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ommolor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est</a:t>
            </a:r>
            <a:r>
              <a:rPr lang="en-US" dirty="0">
                <a:solidFill>
                  <a:srgbClr val="00205B"/>
                </a:solidFill>
              </a:rPr>
              <a:t> s</a:t>
            </a:r>
          </a:p>
          <a:p>
            <a:r>
              <a:rPr lang="en-US" dirty="0" err="1">
                <a:solidFill>
                  <a:srgbClr val="00205B"/>
                </a:solidFill>
              </a:rPr>
              <a:t>dolore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o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tioescest</a:t>
            </a:r>
            <a:r>
              <a:rPr lang="en-US" dirty="0">
                <a:solidFill>
                  <a:srgbClr val="00205B"/>
                </a:solidFill>
              </a:rPr>
              <a:t>. </a:t>
            </a:r>
          </a:p>
          <a:p>
            <a:endParaRPr lang="en-US" dirty="0">
              <a:solidFill>
                <a:srgbClr val="00205B"/>
              </a:solidFill>
            </a:endParaRPr>
          </a:p>
          <a:p>
            <a:r>
              <a:rPr lang="en-US" dirty="0">
                <a:solidFill>
                  <a:srgbClr val="00205B"/>
                </a:solidFill>
              </a:rPr>
              <a:t>Qui </a:t>
            </a:r>
            <a:r>
              <a:rPr lang="en-US" dirty="0" err="1">
                <a:solidFill>
                  <a:srgbClr val="00205B"/>
                </a:solidFill>
              </a:rPr>
              <a:t>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ipiet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aut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duci</a:t>
            </a:r>
            <a:r>
              <a:rPr lang="en-US" dirty="0">
                <a:solidFill>
                  <a:srgbClr val="00205B"/>
                </a:solidFill>
              </a:rPr>
              <a:t> beat </a:t>
            </a:r>
            <a:r>
              <a:rPr lang="en-US" dirty="0" err="1">
                <a:solidFill>
                  <a:srgbClr val="00205B"/>
                </a:solidFill>
              </a:rPr>
              <a:t>es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magnis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vellaborit</a:t>
            </a:r>
            <a:r>
              <a:rPr lang="en-US" dirty="0">
                <a:solidFill>
                  <a:srgbClr val="00205B"/>
                </a:solidFill>
              </a:rPr>
              <a:t>, </a:t>
            </a:r>
            <a:r>
              <a:rPr lang="en-US" dirty="0" err="1">
                <a:solidFill>
                  <a:srgbClr val="00205B"/>
                </a:solidFill>
              </a:rPr>
              <a:t>ni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omni</a:t>
            </a:r>
            <a:r>
              <a:rPr lang="en-US" dirty="0">
                <a:solidFill>
                  <a:srgbClr val="00205B"/>
                </a:solidFill>
              </a:rPr>
              <a:t> re </a:t>
            </a:r>
            <a:r>
              <a:rPr lang="en-US" dirty="0" err="1">
                <a:solidFill>
                  <a:srgbClr val="00205B"/>
                </a:solidFill>
              </a:rPr>
              <a:t>laccat</a:t>
            </a:r>
            <a:r>
              <a:rPr lang="en-US" dirty="0">
                <a:solidFill>
                  <a:srgbClr val="00205B"/>
                </a:solidFill>
              </a:rPr>
              <a:t>. </a:t>
            </a:r>
            <a:r>
              <a:rPr lang="en-US" dirty="0" err="1">
                <a:solidFill>
                  <a:srgbClr val="00205B"/>
                </a:solidFill>
              </a:rPr>
              <a:t>Equi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volorei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utendebitavellabo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fugtioriommolor</a:t>
            </a:r>
            <a:r>
              <a:rPr lang="en-US" dirty="0">
                <a:solidFill>
                  <a:srgbClr val="00205B"/>
                </a:solidFill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4181401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86361" y="1521081"/>
            <a:ext cx="26723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Name Surname</a:t>
            </a:r>
          </a:p>
          <a:p>
            <a:r>
              <a:rPr lang="en-US" sz="1600" dirty="0">
                <a:solidFill>
                  <a:schemeClr val="bg1"/>
                </a:solidFill>
              </a:rPr>
              <a:t>Date</a:t>
            </a:r>
          </a:p>
          <a:p>
            <a:r>
              <a:rPr lang="en-US" sz="1600" dirty="0">
                <a:solidFill>
                  <a:schemeClr val="bg1"/>
                </a:solidFill>
              </a:rPr>
              <a:t>—</a:t>
            </a:r>
          </a:p>
          <a:p>
            <a:r>
              <a:rPr lang="en-US" sz="1600" dirty="0">
                <a:solidFill>
                  <a:schemeClr val="bg1"/>
                </a:solidFill>
              </a:rPr>
              <a:t>IOCB Prague</a:t>
            </a:r>
          </a:p>
          <a:p>
            <a:r>
              <a:rPr lang="en-US" sz="1600" dirty="0" err="1">
                <a:solidFill>
                  <a:schemeClr val="bg1"/>
                </a:solidFill>
              </a:rPr>
              <a:t>Flemingovo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nám</a:t>
            </a:r>
            <a:r>
              <a:rPr lang="en-US" sz="1600" dirty="0">
                <a:solidFill>
                  <a:schemeClr val="bg1"/>
                </a:solidFill>
              </a:rPr>
              <a:t>. 542/2</a:t>
            </a:r>
          </a:p>
          <a:p>
            <a:r>
              <a:rPr lang="en-US" sz="1600" dirty="0">
                <a:solidFill>
                  <a:schemeClr val="bg1"/>
                </a:solidFill>
              </a:rPr>
              <a:t>166 10 Praha 6</a:t>
            </a:r>
          </a:p>
          <a:p>
            <a:r>
              <a:rPr lang="en-US" sz="1600" dirty="0">
                <a:solidFill>
                  <a:schemeClr val="bg1"/>
                </a:solidFill>
              </a:rPr>
              <a:t>Czech Republic</a:t>
            </a:r>
          </a:p>
          <a:p>
            <a:r>
              <a:rPr lang="en-US" sz="1600" dirty="0">
                <a:solidFill>
                  <a:schemeClr val="bg1"/>
                </a:solidFill>
              </a:rPr>
              <a:t>+420 XXX </a:t>
            </a:r>
            <a:r>
              <a:rPr lang="en-US" sz="1600" dirty="0" err="1">
                <a:solidFill>
                  <a:schemeClr val="bg1"/>
                </a:solidFill>
              </a:rPr>
              <a:t>XXX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XXX</a:t>
            </a:r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name.surname@uochb.cas.cz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400051" y="1474914"/>
            <a:ext cx="25407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</a:rPr>
              <a:t>Thank you</a:t>
            </a:r>
            <a:endParaRPr lang="cs-CZ" sz="2400" b="1" dirty="0">
              <a:solidFill>
                <a:schemeClr val="bg1"/>
              </a:solidFill>
            </a:endParaRP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for your attention.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70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86361" y="1521081"/>
            <a:ext cx="26723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205B"/>
                </a:solidFill>
              </a:rPr>
              <a:t>Name Surname</a:t>
            </a:r>
          </a:p>
          <a:p>
            <a:r>
              <a:rPr lang="en-US" sz="1600" dirty="0">
                <a:solidFill>
                  <a:srgbClr val="00205B"/>
                </a:solidFill>
              </a:rPr>
              <a:t>Date</a:t>
            </a:r>
          </a:p>
          <a:p>
            <a:r>
              <a:rPr lang="en-US" sz="1600" dirty="0">
                <a:solidFill>
                  <a:srgbClr val="00205B"/>
                </a:solidFill>
              </a:rPr>
              <a:t>—</a:t>
            </a:r>
          </a:p>
          <a:p>
            <a:r>
              <a:rPr lang="en-US" sz="1600" dirty="0">
                <a:solidFill>
                  <a:srgbClr val="00205B"/>
                </a:solidFill>
              </a:rPr>
              <a:t>IOCB Prague</a:t>
            </a:r>
          </a:p>
          <a:p>
            <a:r>
              <a:rPr lang="en-US" sz="1600" dirty="0" err="1">
                <a:solidFill>
                  <a:srgbClr val="00205B"/>
                </a:solidFill>
              </a:rPr>
              <a:t>Flemingovo</a:t>
            </a:r>
            <a:r>
              <a:rPr lang="en-US" sz="1600" dirty="0">
                <a:solidFill>
                  <a:srgbClr val="00205B"/>
                </a:solidFill>
              </a:rPr>
              <a:t> </a:t>
            </a:r>
            <a:r>
              <a:rPr lang="en-US" sz="1600" dirty="0" err="1">
                <a:solidFill>
                  <a:srgbClr val="00205B"/>
                </a:solidFill>
              </a:rPr>
              <a:t>nám</a:t>
            </a:r>
            <a:r>
              <a:rPr lang="en-US" sz="1600" dirty="0">
                <a:solidFill>
                  <a:srgbClr val="00205B"/>
                </a:solidFill>
              </a:rPr>
              <a:t>. 542/2</a:t>
            </a:r>
          </a:p>
          <a:p>
            <a:r>
              <a:rPr lang="en-US" sz="1600" dirty="0">
                <a:solidFill>
                  <a:srgbClr val="00205B"/>
                </a:solidFill>
              </a:rPr>
              <a:t>166 10 Praha 6</a:t>
            </a:r>
          </a:p>
          <a:p>
            <a:r>
              <a:rPr lang="en-US" sz="1600" dirty="0">
                <a:solidFill>
                  <a:srgbClr val="00205B"/>
                </a:solidFill>
              </a:rPr>
              <a:t>Czech Republic</a:t>
            </a:r>
          </a:p>
          <a:p>
            <a:r>
              <a:rPr lang="en-US" sz="1600" dirty="0">
                <a:solidFill>
                  <a:srgbClr val="00205B"/>
                </a:solidFill>
              </a:rPr>
              <a:t>+420 XXX </a:t>
            </a:r>
            <a:r>
              <a:rPr lang="en-US" sz="1600" dirty="0" err="1">
                <a:solidFill>
                  <a:srgbClr val="00205B"/>
                </a:solidFill>
              </a:rPr>
              <a:t>XXX</a:t>
            </a:r>
            <a:r>
              <a:rPr lang="en-US" sz="1600" dirty="0">
                <a:solidFill>
                  <a:srgbClr val="00205B"/>
                </a:solidFill>
              </a:rPr>
              <a:t> </a:t>
            </a:r>
            <a:r>
              <a:rPr lang="en-US" sz="1600" dirty="0" err="1">
                <a:solidFill>
                  <a:srgbClr val="00205B"/>
                </a:solidFill>
              </a:rPr>
              <a:t>XXX</a:t>
            </a:r>
            <a:endParaRPr lang="en-US" sz="1600" dirty="0">
              <a:solidFill>
                <a:srgbClr val="00205B"/>
              </a:solidFill>
            </a:endParaRPr>
          </a:p>
          <a:p>
            <a:r>
              <a:rPr lang="en-US" sz="1600" dirty="0">
                <a:solidFill>
                  <a:srgbClr val="00205B"/>
                </a:solidFill>
              </a:rPr>
              <a:t>name.surname@uochb.cas.cz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9400051" y="1474914"/>
            <a:ext cx="25407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>
                <a:solidFill>
                  <a:srgbClr val="00205B"/>
                </a:solidFill>
              </a:rPr>
              <a:t>Thank you</a:t>
            </a:r>
            <a:endParaRPr lang="cs-CZ" sz="2400" b="1" dirty="0">
              <a:solidFill>
                <a:srgbClr val="00205B"/>
              </a:solidFill>
            </a:endParaRPr>
          </a:p>
          <a:p>
            <a:pPr algn="r"/>
            <a:r>
              <a:rPr lang="en-US" sz="2400" b="1" dirty="0">
                <a:solidFill>
                  <a:srgbClr val="00205B"/>
                </a:solidFill>
              </a:rPr>
              <a:t>for your attention.</a:t>
            </a:r>
            <a:endParaRPr lang="cs-CZ" sz="2400" b="1" dirty="0">
              <a:solidFill>
                <a:srgbClr val="0020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463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5">
      <a:dk1>
        <a:srgbClr val="142967"/>
      </a:dk1>
      <a:lt1>
        <a:sysClr val="window" lastClr="FFFFFF"/>
      </a:lt1>
      <a:dk2>
        <a:srgbClr val="575756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515</Words>
  <Application>Microsoft Office PowerPoint</Application>
  <PresentationFormat>Širokoúhlá obrazovka</PresentationFormat>
  <Paragraphs>101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DB</dc:creator>
  <cp:lastModifiedBy>Belloň Tomáš</cp:lastModifiedBy>
  <cp:revision>29</cp:revision>
  <dcterms:created xsi:type="dcterms:W3CDTF">2016-10-05T10:45:36Z</dcterms:created>
  <dcterms:modified xsi:type="dcterms:W3CDTF">2024-10-09T12:28:05Z</dcterms:modified>
</cp:coreProperties>
</file>