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20" d="100"/>
          <a:sy n="2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6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7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37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5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39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22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5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8037D56F-EAAB-16C8-BABC-56CD3A7367D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30280168" cy="4280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97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2024-08-06T13:03:17Z</dcterms:created>
  <dcterms:modified xsi:type="dcterms:W3CDTF">2024-09-12T09:18:40Z</dcterms:modified>
</cp:coreProperties>
</file>