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4660"/>
  </p:normalViewPr>
  <p:slideViewPr>
    <p:cSldViewPr snapToGrid="0">
      <p:cViewPr varScale="1">
        <p:scale>
          <a:sx n="20" d="100"/>
          <a:sy n="20" d="100"/>
        </p:scale>
        <p:origin x="14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6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97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90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7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35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39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22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6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75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38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8037D56F-EAAB-16C8-BABC-56CD3A7367D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-1"/>
            <a:ext cx="30280168" cy="4280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6979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4</cp:revision>
  <dcterms:created xsi:type="dcterms:W3CDTF">2024-08-06T13:03:17Z</dcterms:created>
  <dcterms:modified xsi:type="dcterms:W3CDTF">2024-09-12T09:18:40Z</dcterms:modified>
</cp:coreProperties>
</file>