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20" d="100"/>
          <a:sy n="2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6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7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90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37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5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39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22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5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0BD9D3-BB9B-4AD4-8C2A-C4C96F9555F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80010-5368-479E-965C-464FDEAA6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38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41F1A592-AC8C-356B-724D-A0E3514BB9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30275212" cy="4279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979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2024-08-06T13:03:17Z</dcterms:created>
  <dcterms:modified xsi:type="dcterms:W3CDTF">2024-09-12T08:25:43Z</dcterms:modified>
</cp:coreProperties>
</file>