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94660"/>
  </p:normalViewPr>
  <p:slideViewPr>
    <p:cSldViewPr snapToGrid="0">
      <p:cViewPr varScale="1">
        <p:scale>
          <a:sx n="20" d="100"/>
          <a:sy n="20" d="100"/>
        </p:scale>
        <p:origin x="14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63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970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90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374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35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0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39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229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68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752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1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384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1E5CB2C5-9A5F-33E7-AC6A-A9CD48318A1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-1"/>
            <a:ext cx="30275212" cy="4279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6979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0</Words>
  <Application>Microsoft Office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Belloň Tomáš</dc:creator>
  <cp:lastModifiedBy>Belloň Tomáš</cp:lastModifiedBy>
  <cp:revision>5</cp:revision>
  <dcterms:created xsi:type="dcterms:W3CDTF">2024-08-06T13:03:17Z</dcterms:created>
  <dcterms:modified xsi:type="dcterms:W3CDTF">2024-09-12T09:08:10Z</dcterms:modified>
</cp:coreProperties>
</file>