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28" d="100"/>
          <a:sy n="28" d="100"/>
        </p:scale>
        <p:origin x="150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20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46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810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00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>
                    <a:tint val="82000"/>
                  </a:schemeClr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82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82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25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9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96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29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29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59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98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31867A-785F-44FF-81FE-A973AFAC81CC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B8D6A3-DAC5-4F1F-89FF-15B63A038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6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BDA41E53-D367-6555-84EC-821D6A28BBB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0"/>
            <a:ext cx="21383624" cy="3027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6292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4</cp:revision>
  <dcterms:created xsi:type="dcterms:W3CDTF">2024-08-06T13:15:12Z</dcterms:created>
  <dcterms:modified xsi:type="dcterms:W3CDTF">2024-09-12T09:07:52Z</dcterms:modified>
</cp:coreProperties>
</file>