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8" d="100"/>
          <a:sy n="28" d="100"/>
        </p:scale>
        <p:origin x="150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20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46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81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00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82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82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25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9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9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2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9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9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83B22D8-B061-93A9-36F0-0307DF849F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5678" cy="3027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29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2024-08-06T13:15:12Z</dcterms:created>
  <dcterms:modified xsi:type="dcterms:W3CDTF">2024-09-12T08:26:17Z</dcterms:modified>
</cp:coreProperties>
</file>