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40" d="100"/>
          <a:sy n="40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9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9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0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>
                    <a:tint val="82000"/>
                  </a:schemeClr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82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34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23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69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11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2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65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08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2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BF05EE0-CC0E-339B-725A-33EE18154DF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-1"/>
            <a:ext cx="15119349" cy="2137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64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5</cp:revision>
  <dcterms:created xsi:type="dcterms:W3CDTF">2024-08-06T13:24:27Z</dcterms:created>
  <dcterms:modified xsi:type="dcterms:W3CDTF">2024-09-12T09:07:36Z</dcterms:modified>
</cp:coreProperties>
</file>