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3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2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5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3B3B9E7B-461C-BE29-4391-EB55153726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15123453" cy="213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6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2024-08-06T13:24:27Z</dcterms:created>
  <dcterms:modified xsi:type="dcterms:W3CDTF">2024-09-12T08:25:57Z</dcterms:modified>
</cp:coreProperties>
</file>