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5119350" cy="21383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6" autoAdjust="0"/>
    <p:restoredTop sz="94660"/>
  </p:normalViewPr>
  <p:slideViewPr>
    <p:cSldViewPr snapToGrid="0">
      <p:cViewPr varScale="1">
        <p:scale>
          <a:sx n="40" d="100"/>
          <a:sy n="40" d="100"/>
        </p:scale>
        <p:origin x="14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3499590"/>
            <a:ext cx="12851448" cy="7444669"/>
          </a:xfrm>
        </p:spPr>
        <p:txBody>
          <a:bodyPr anchor="b"/>
          <a:lstStyle>
            <a:lvl1pPr algn="ctr">
              <a:defRPr sz="992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11231355"/>
            <a:ext cx="11339513" cy="5162758"/>
          </a:xfrm>
        </p:spPr>
        <p:txBody>
          <a:bodyPr/>
          <a:lstStyle>
            <a:lvl1pPr marL="0" indent="0" algn="ctr">
              <a:buNone/>
              <a:defRPr sz="3968"/>
            </a:lvl1pPr>
            <a:lvl2pPr marL="755980" indent="0" algn="ctr">
              <a:buNone/>
              <a:defRPr sz="3307"/>
            </a:lvl2pPr>
            <a:lvl3pPr marL="1511960" indent="0" algn="ctr">
              <a:buNone/>
              <a:defRPr sz="2976"/>
            </a:lvl3pPr>
            <a:lvl4pPr marL="2267941" indent="0" algn="ctr">
              <a:buNone/>
              <a:defRPr sz="2646"/>
            </a:lvl4pPr>
            <a:lvl5pPr marL="3023921" indent="0" algn="ctr">
              <a:buNone/>
              <a:defRPr sz="2646"/>
            </a:lvl5pPr>
            <a:lvl6pPr marL="3779901" indent="0" algn="ctr">
              <a:buNone/>
              <a:defRPr sz="2646"/>
            </a:lvl6pPr>
            <a:lvl7pPr marL="4535881" indent="0" algn="ctr">
              <a:buNone/>
              <a:defRPr sz="2646"/>
            </a:lvl7pPr>
            <a:lvl8pPr marL="5291861" indent="0" algn="ctr">
              <a:buNone/>
              <a:defRPr sz="2646"/>
            </a:lvl8pPr>
            <a:lvl9pPr marL="6047842" indent="0" algn="ctr">
              <a:buNone/>
              <a:defRPr sz="2646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8BF-BC41-4F40-8171-6C6DC227D770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234A-3EE1-49C9-A7B8-AC8BCBC23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9020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8BF-BC41-4F40-8171-6C6DC227D770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234A-3EE1-49C9-A7B8-AC8BCBC23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2694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1138480"/>
            <a:ext cx="3260110" cy="1812163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1138480"/>
            <a:ext cx="9591338" cy="1812163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8BF-BC41-4F40-8171-6C6DC227D770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234A-3EE1-49C9-A7B8-AC8BCBC23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199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8BF-BC41-4F40-8171-6C6DC227D770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234A-3EE1-49C9-A7B8-AC8BCBC23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701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5331063"/>
            <a:ext cx="13040439" cy="8894992"/>
          </a:xfrm>
        </p:spPr>
        <p:txBody>
          <a:bodyPr anchor="b"/>
          <a:lstStyle>
            <a:lvl1pPr>
              <a:defRPr sz="992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14310205"/>
            <a:ext cx="13040439" cy="4677666"/>
          </a:xfrm>
        </p:spPr>
        <p:txBody>
          <a:bodyPr/>
          <a:lstStyle>
            <a:lvl1pPr marL="0" indent="0">
              <a:buNone/>
              <a:defRPr sz="3968">
                <a:solidFill>
                  <a:schemeClr val="tx1">
                    <a:tint val="82000"/>
                  </a:schemeClr>
                </a:solidFill>
              </a:defRPr>
            </a:lvl1pPr>
            <a:lvl2pPr marL="755980" indent="0">
              <a:buNone/>
              <a:defRPr sz="3307">
                <a:solidFill>
                  <a:schemeClr val="tx1">
                    <a:tint val="82000"/>
                  </a:schemeClr>
                </a:solidFill>
              </a:defRPr>
            </a:lvl2pPr>
            <a:lvl3pPr marL="1511960" indent="0">
              <a:buNone/>
              <a:defRPr sz="2976">
                <a:solidFill>
                  <a:schemeClr val="tx1">
                    <a:tint val="82000"/>
                  </a:schemeClr>
                </a:solidFill>
              </a:defRPr>
            </a:lvl3pPr>
            <a:lvl4pPr marL="2267941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4pPr>
            <a:lvl5pPr marL="3023921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5pPr>
            <a:lvl6pPr marL="3779901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6pPr>
            <a:lvl7pPr marL="4535881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7pPr>
            <a:lvl8pPr marL="5291861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8pPr>
            <a:lvl9pPr marL="6047842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8BF-BC41-4F40-8171-6C6DC227D770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234A-3EE1-49C9-A7B8-AC8BCBC23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1347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5692400"/>
            <a:ext cx="6425724" cy="1356771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5692400"/>
            <a:ext cx="6425724" cy="1356771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8BF-BC41-4F40-8171-6C6DC227D770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234A-3EE1-49C9-A7B8-AC8BCBC23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8233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138485"/>
            <a:ext cx="13040439" cy="413317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5241960"/>
            <a:ext cx="6396193" cy="2569003"/>
          </a:xfrm>
        </p:spPr>
        <p:txBody>
          <a:bodyPr anchor="b"/>
          <a:lstStyle>
            <a:lvl1pPr marL="0" indent="0">
              <a:buNone/>
              <a:defRPr sz="3968" b="1"/>
            </a:lvl1pPr>
            <a:lvl2pPr marL="755980" indent="0">
              <a:buNone/>
              <a:defRPr sz="3307" b="1"/>
            </a:lvl2pPr>
            <a:lvl3pPr marL="1511960" indent="0">
              <a:buNone/>
              <a:defRPr sz="2976" b="1"/>
            </a:lvl3pPr>
            <a:lvl4pPr marL="2267941" indent="0">
              <a:buNone/>
              <a:defRPr sz="2646" b="1"/>
            </a:lvl4pPr>
            <a:lvl5pPr marL="3023921" indent="0">
              <a:buNone/>
              <a:defRPr sz="2646" b="1"/>
            </a:lvl5pPr>
            <a:lvl6pPr marL="3779901" indent="0">
              <a:buNone/>
              <a:defRPr sz="2646" b="1"/>
            </a:lvl6pPr>
            <a:lvl7pPr marL="4535881" indent="0">
              <a:buNone/>
              <a:defRPr sz="2646" b="1"/>
            </a:lvl7pPr>
            <a:lvl8pPr marL="5291861" indent="0">
              <a:buNone/>
              <a:defRPr sz="2646" b="1"/>
            </a:lvl8pPr>
            <a:lvl9pPr marL="6047842" indent="0">
              <a:buNone/>
              <a:defRPr sz="2646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7810963"/>
            <a:ext cx="6396193" cy="1148875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5241960"/>
            <a:ext cx="6427693" cy="2569003"/>
          </a:xfrm>
        </p:spPr>
        <p:txBody>
          <a:bodyPr anchor="b"/>
          <a:lstStyle>
            <a:lvl1pPr marL="0" indent="0">
              <a:buNone/>
              <a:defRPr sz="3968" b="1"/>
            </a:lvl1pPr>
            <a:lvl2pPr marL="755980" indent="0">
              <a:buNone/>
              <a:defRPr sz="3307" b="1"/>
            </a:lvl2pPr>
            <a:lvl3pPr marL="1511960" indent="0">
              <a:buNone/>
              <a:defRPr sz="2976" b="1"/>
            </a:lvl3pPr>
            <a:lvl4pPr marL="2267941" indent="0">
              <a:buNone/>
              <a:defRPr sz="2646" b="1"/>
            </a:lvl4pPr>
            <a:lvl5pPr marL="3023921" indent="0">
              <a:buNone/>
              <a:defRPr sz="2646" b="1"/>
            </a:lvl5pPr>
            <a:lvl6pPr marL="3779901" indent="0">
              <a:buNone/>
              <a:defRPr sz="2646" b="1"/>
            </a:lvl6pPr>
            <a:lvl7pPr marL="4535881" indent="0">
              <a:buNone/>
              <a:defRPr sz="2646" b="1"/>
            </a:lvl7pPr>
            <a:lvl8pPr marL="5291861" indent="0">
              <a:buNone/>
              <a:defRPr sz="2646" b="1"/>
            </a:lvl8pPr>
            <a:lvl9pPr marL="6047842" indent="0">
              <a:buNone/>
              <a:defRPr sz="2646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7810963"/>
            <a:ext cx="6427693" cy="1148875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8BF-BC41-4F40-8171-6C6DC227D770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234A-3EE1-49C9-A7B8-AC8BCBC23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8692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8BF-BC41-4F40-8171-6C6DC227D770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234A-3EE1-49C9-A7B8-AC8BCBC23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2116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8BF-BC41-4F40-8171-6C6DC227D770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234A-3EE1-49C9-A7B8-AC8BCBC23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3219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425575"/>
            <a:ext cx="4876384" cy="4989513"/>
          </a:xfrm>
        </p:spPr>
        <p:txBody>
          <a:bodyPr anchor="b"/>
          <a:lstStyle>
            <a:lvl1pPr>
              <a:defRPr sz="529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3078850"/>
            <a:ext cx="7654171" cy="15196234"/>
          </a:xfrm>
        </p:spPr>
        <p:txBody>
          <a:bodyPr/>
          <a:lstStyle>
            <a:lvl1pPr>
              <a:defRPr sz="5291"/>
            </a:lvl1pPr>
            <a:lvl2pPr>
              <a:defRPr sz="4630"/>
            </a:lvl2pPr>
            <a:lvl3pPr>
              <a:defRPr sz="3968"/>
            </a:lvl3pPr>
            <a:lvl4pPr>
              <a:defRPr sz="3307"/>
            </a:lvl4pPr>
            <a:lvl5pPr>
              <a:defRPr sz="3307"/>
            </a:lvl5pPr>
            <a:lvl6pPr>
              <a:defRPr sz="3307"/>
            </a:lvl6pPr>
            <a:lvl7pPr>
              <a:defRPr sz="3307"/>
            </a:lvl7pPr>
            <a:lvl8pPr>
              <a:defRPr sz="3307"/>
            </a:lvl8pPr>
            <a:lvl9pPr>
              <a:defRPr sz="3307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6415088"/>
            <a:ext cx="4876384" cy="11884743"/>
          </a:xfrm>
        </p:spPr>
        <p:txBody>
          <a:bodyPr/>
          <a:lstStyle>
            <a:lvl1pPr marL="0" indent="0">
              <a:buNone/>
              <a:defRPr sz="2646"/>
            </a:lvl1pPr>
            <a:lvl2pPr marL="755980" indent="0">
              <a:buNone/>
              <a:defRPr sz="2315"/>
            </a:lvl2pPr>
            <a:lvl3pPr marL="1511960" indent="0">
              <a:buNone/>
              <a:defRPr sz="1984"/>
            </a:lvl3pPr>
            <a:lvl4pPr marL="2267941" indent="0">
              <a:buNone/>
              <a:defRPr sz="1654"/>
            </a:lvl4pPr>
            <a:lvl5pPr marL="3023921" indent="0">
              <a:buNone/>
              <a:defRPr sz="1654"/>
            </a:lvl5pPr>
            <a:lvl6pPr marL="3779901" indent="0">
              <a:buNone/>
              <a:defRPr sz="1654"/>
            </a:lvl6pPr>
            <a:lvl7pPr marL="4535881" indent="0">
              <a:buNone/>
              <a:defRPr sz="1654"/>
            </a:lvl7pPr>
            <a:lvl8pPr marL="5291861" indent="0">
              <a:buNone/>
              <a:defRPr sz="1654"/>
            </a:lvl8pPr>
            <a:lvl9pPr marL="6047842" indent="0">
              <a:buNone/>
              <a:defRPr sz="1654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8BF-BC41-4F40-8171-6C6DC227D770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234A-3EE1-49C9-A7B8-AC8BCBC23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8659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425575"/>
            <a:ext cx="4876384" cy="4989513"/>
          </a:xfrm>
        </p:spPr>
        <p:txBody>
          <a:bodyPr anchor="b"/>
          <a:lstStyle>
            <a:lvl1pPr>
              <a:defRPr sz="529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3078850"/>
            <a:ext cx="7654171" cy="15196234"/>
          </a:xfrm>
        </p:spPr>
        <p:txBody>
          <a:bodyPr anchor="t"/>
          <a:lstStyle>
            <a:lvl1pPr marL="0" indent="0">
              <a:buNone/>
              <a:defRPr sz="5291"/>
            </a:lvl1pPr>
            <a:lvl2pPr marL="755980" indent="0">
              <a:buNone/>
              <a:defRPr sz="4630"/>
            </a:lvl2pPr>
            <a:lvl3pPr marL="1511960" indent="0">
              <a:buNone/>
              <a:defRPr sz="3968"/>
            </a:lvl3pPr>
            <a:lvl4pPr marL="2267941" indent="0">
              <a:buNone/>
              <a:defRPr sz="3307"/>
            </a:lvl4pPr>
            <a:lvl5pPr marL="3023921" indent="0">
              <a:buNone/>
              <a:defRPr sz="3307"/>
            </a:lvl5pPr>
            <a:lvl6pPr marL="3779901" indent="0">
              <a:buNone/>
              <a:defRPr sz="3307"/>
            </a:lvl6pPr>
            <a:lvl7pPr marL="4535881" indent="0">
              <a:buNone/>
              <a:defRPr sz="3307"/>
            </a:lvl7pPr>
            <a:lvl8pPr marL="5291861" indent="0">
              <a:buNone/>
              <a:defRPr sz="3307"/>
            </a:lvl8pPr>
            <a:lvl9pPr marL="6047842" indent="0">
              <a:buNone/>
              <a:defRPr sz="3307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6415088"/>
            <a:ext cx="4876384" cy="11884743"/>
          </a:xfrm>
        </p:spPr>
        <p:txBody>
          <a:bodyPr/>
          <a:lstStyle>
            <a:lvl1pPr marL="0" indent="0">
              <a:buNone/>
              <a:defRPr sz="2646"/>
            </a:lvl1pPr>
            <a:lvl2pPr marL="755980" indent="0">
              <a:buNone/>
              <a:defRPr sz="2315"/>
            </a:lvl2pPr>
            <a:lvl3pPr marL="1511960" indent="0">
              <a:buNone/>
              <a:defRPr sz="1984"/>
            </a:lvl3pPr>
            <a:lvl4pPr marL="2267941" indent="0">
              <a:buNone/>
              <a:defRPr sz="1654"/>
            </a:lvl4pPr>
            <a:lvl5pPr marL="3023921" indent="0">
              <a:buNone/>
              <a:defRPr sz="1654"/>
            </a:lvl5pPr>
            <a:lvl6pPr marL="3779901" indent="0">
              <a:buNone/>
              <a:defRPr sz="1654"/>
            </a:lvl6pPr>
            <a:lvl7pPr marL="4535881" indent="0">
              <a:buNone/>
              <a:defRPr sz="1654"/>
            </a:lvl7pPr>
            <a:lvl8pPr marL="5291861" indent="0">
              <a:buNone/>
              <a:defRPr sz="1654"/>
            </a:lvl8pPr>
            <a:lvl9pPr marL="6047842" indent="0">
              <a:buNone/>
              <a:defRPr sz="1654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8BF-BC41-4F40-8171-6C6DC227D770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234A-3EE1-49C9-A7B8-AC8BCBC23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5088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1138485"/>
            <a:ext cx="13040439" cy="41331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5692400"/>
            <a:ext cx="13040439" cy="13567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19819457"/>
            <a:ext cx="340185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84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AC9F8BF-BC41-4F40-8171-6C6DC227D770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19819457"/>
            <a:ext cx="5102781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84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19819457"/>
            <a:ext cx="340185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84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4E2234A-3EE1-49C9-A7B8-AC8BCBC23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5727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511960" rtl="0" eaLnBrk="1" latinLnBrk="0" hangingPunct="1">
        <a:lnSpc>
          <a:spcPct val="90000"/>
        </a:lnSpc>
        <a:spcBef>
          <a:spcPct val="0"/>
        </a:spcBef>
        <a:buNone/>
        <a:defRPr sz="72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990" indent="-377990" algn="l" defTabSz="1511960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4630" kern="1200">
          <a:solidFill>
            <a:schemeClr val="tx1"/>
          </a:solidFill>
          <a:latin typeface="+mn-lt"/>
          <a:ea typeface="+mn-ea"/>
          <a:cs typeface="+mn-cs"/>
        </a:defRPr>
      </a:lvl1pPr>
      <a:lvl2pPr marL="1133970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2pPr>
      <a:lvl3pPr marL="188995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3pPr>
      <a:lvl4pPr marL="264593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4pPr>
      <a:lvl5pPr marL="340191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5pPr>
      <a:lvl6pPr marL="415789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6pPr>
      <a:lvl7pPr marL="491387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7pPr>
      <a:lvl8pPr marL="5669852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8pPr>
      <a:lvl9pPr marL="6425832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5598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2pPr>
      <a:lvl3pPr marL="151196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3pPr>
      <a:lvl4pPr marL="226794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4pPr>
      <a:lvl5pPr marL="302392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5pPr>
      <a:lvl6pPr marL="377990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6pPr>
      <a:lvl7pPr marL="453588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7pPr>
      <a:lvl8pPr marL="529186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8pPr>
      <a:lvl9pPr marL="6047842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3B3B9E7B-461C-BE29-4391-EB55153726D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0" y="-1"/>
            <a:ext cx="15123453" cy="21383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56438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Motiv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Vlastní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Belloň Tomáš</dc:creator>
  <cp:lastModifiedBy>Belloň Tomáš</cp:lastModifiedBy>
  <cp:revision>5</cp:revision>
  <dcterms:created xsi:type="dcterms:W3CDTF">2024-08-06T13:24:27Z</dcterms:created>
  <dcterms:modified xsi:type="dcterms:W3CDTF">2024-09-12T08:25:57Z</dcterms:modified>
</cp:coreProperties>
</file>