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24" d="100"/>
          <a:sy n="24" d="100"/>
        </p:scale>
        <p:origin x="9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45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89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01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34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>
                    <a:tint val="82000"/>
                  </a:schemeClr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82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6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11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76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55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82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3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06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64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342A1000-8177-E478-7679-1B62A0D9B17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-1"/>
            <a:ext cx="42803762" cy="3028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210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4</cp:revision>
  <dcterms:created xsi:type="dcterms:W3CDTF">2024-08-06T13:10:00Z</dcterms:created>
  <dcterms:modified xsi:type="dcterms:W3CDTF">2024-09-12T08:33:36Z</dcterms:modified>
</cp:coreProperties>
</file>