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34" d="100"/>
          <a:sy n="34" d="100"/>
        </p:scale>
        <p:origin x="14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4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46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85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>
                    <a:tint val="82000"/>
                  </a:schemeClr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82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82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59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39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39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51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5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54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9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48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A8BB6F2C-B3C5-77D4-CBB0-045E4E61BFE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-1"/>
            <a:ext cx="30275211" cy="2138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706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2024-08-06T13:18:28Z</dcterms:created>
  <dcterms:modified xsi:type="dcterms:W3CDTF">2024-09-12T08:33:09Z</dcterms:modified>
</cp:coreProperties>
</file>