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8" d="100"/>
          <a:sy n="48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64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80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7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7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5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7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81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3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90DD3-917A-4346-A90C-003B3EB67FE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4DEC9D-A512-4724-9873-D0000B22A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2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EF2F9085-782D-75A5-E5D2-4ABE689C1D1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0"/>
            <a:ext cx="21383624" cy="1512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475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2024-08-06T13:28:00Z</dcterms:created>
  <dcterms:modified xsi:type="dcterms:W3CDTF">2024-09-12T08:32:53Z</dcterms:modified>
</cp:coreProperties>
</file>