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4" d="100"/>
          <a:sy n="24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5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89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0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34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>
                    <a:tint val="82000"/>
                  </a:schemeClr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82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1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55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2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6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6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4A5D0685-7ACD-01D7-BA42-5159D26DFA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42803762" cy="3028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21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3</cp:revision>
  <dcterms:created xsi:type="dcterms:W3CDTF">2024-08-06T13:10:00Z</dcterms:created>
  <dcterms:modified xsi:type="dcterms:W3CDTF">2024-09-12T09:13:53Z</dcterms:modified>
</cp:coreProperties>
</file>