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6" autoAdjust="0"/>
    <p:restoredTop sz="94660"/>
  </p:normalViewPr>
  <p:slideViewPr>
    <p:cSldViewPr snapToGrid="0">
      <p:cViewPr varScale="1">
        <p:scale>
          <a:sx n="34" d="100"/>
          <a:sy n="34" d="100"/>
        </p:scale>
        <p:origin x="14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54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46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5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85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>
                    <a:tint val="82000"/>
                  </a:schemeClr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82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82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59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39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39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51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35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54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99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4CF8BF-6B74-4341-94EE-7D3EAC3D73C5}" type="datetimeFigureOut">
              <a:rPr lang="cs-CZ" smtClean="0"/>
              <a:t>12.09.2024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0E9B6B-7A50-45B3-9CF7-FD71FF1E0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48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16E60865-800C-AF22-F0EE-B71F0C925F4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-1"/>
            <a:ext cx="30272303" cy="2138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9706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Vlastní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Belloň Tomáš</dc:creator>
  <cp:lastModifiedBy>Belloň Tomáš</cp:lastModifiedBy>
  <cp:revision>4</cp:revision>
  <dcterms:created xsi:type="dcterms:W3CDTF">2024-08-06T13:18:28Z</dcterms:created>
  <dcterms:modified xsi:type="dcterms:W3CDTF">2024-09-12T09:13:27Z</dcterms:modified>
</cp:coreProperties>
</file>