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34" d="100"/>
          <a:sy n="34" d="100"/>
        </p:scale>
        <p:origin x="14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4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46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9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85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>
                    <a:tint val="82000"/>
                  </a:schemeClr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82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82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9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39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39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19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5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54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9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CF8BF-6B74-4341-94EE-7D3EAC3D73C5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0E9B6B-7A50-45B3-9CF7-FD71FF1E033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248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4">
            <a:extLst>
              <a:ext uri="{FF2B5EF4-FFF2-40B4-BE49-F238E27FC236}">
                <a16:creationId xmlns:a16="http://schemas.microsoft.com/office/drawing/2014/main" id="{16E60865-800C-AF22-F0EE-B71F0C925F4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0" y="-1"/>
            <a:ext cx="30272303" cy="2138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706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2024-08-06T13:18:28Z</dcterms:created>
  <dcterms:modified xsi:type="dcterms:W3CDTF">2024-09-12T09:13:27Z</dcterms:modified>
</cp:coreProperties>
</file>