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8" d="100"/>
          <a:sy n="48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6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7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1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8CFB527-EEBE-E862-1189-448DF92A23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3624" cy="1512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75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3</cp:revision>
  <dcterms:created xsi:type="dcterms:W3CDTF">2024-08-06T13:28:00Z</dcterms:created>
  <dcterms:modified xsi:type="dcterms:W3CDTF">2024-09-12T09:13:39Z</dcterms:modified>
</cp:coreProperties>
</file>