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48" d="100"/>
          <a:sy n="48" d="100"/>
        </p:scale>
        <p:origin x="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1" cy="5263774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64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80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7" cy="128129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4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7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>
                    <a:tint val="82000"/>
                  </a:schemeClr>
                </a:solidFill>
              </a:defRPr>
            </a:lvl1pPr>
            <a:lvl2pPr marL="1007943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2pPr>
            <a:lvl3pPr marL="2015886" indent="0">
              <a:buNone/>
              <a:defRPr sz="3968">
                <a:solidFill>
                  <a:schemeClr val="tx1">
                    <a:tint val="82000"/>
                  </a:schemeClr>
                </a:solidFill>
              </a:defRPr>
            </a:lvl3pPr>
            <a:lvl4pPr marL="3023829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4pPr>
            <a:lvl5pPr marL="4031772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5pPr>
            <a:lvl6pPr marL="5039716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6pPr>
            <a:lvl7pPr marL="6047659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7pPr>
            <a:lvl8pPr marL="7055602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8pPr>
            <a:lvl9pPr marL="8063545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58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7"/>
            <a:ext cx="9088041" cy="95930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7"/>
            <a:ext cx="9088041" cy="95930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74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3706342"/>
            <a:ext cx="9090826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5522763"/>
            <a:ext cx="9090826" cy="812315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07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85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07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81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43" indent="0">
              <a:buNone/>
              <a:defRPr sz="6173"/>
            </a:lvl2pPr>
            <a:lvl3pPr marL="2015886" indent="0">
              <a:buNone/>
              <a:defRPr sz="5291"/>
            </a:lvl3pPr>
            <a:lvl4pPr marL="3023829" indent="0">
              <a:buNone/>
              <a:defRPr sz="4409"/>
            </a:lvl4pPr>
            <a:lvl5pPr marL="4031772" indent="0">
              <a:buNone/>
              <a:defRPr sz="4409"/>
            </a:lvl5pPr>
            <a:lvl6pPr marL="5039716" indent="0">
              <a:buNone/>
              <a:defRPr sz="4409"/>
            </a:lvl6pPr>
            <a:lvl7pPr marL="6047659" indent="0">
              <a:buNone/>
              <a:defRPr sz="4409"/>
            </a:lvl7pPr>
            <a:lvl8pPr marL="7055602" indent="0">
              <a:buNone/>
              <a:defRPr sz="4409"/>
            </a:lvl8pPr>
            <a:lvl9pPr marL="8063545" indent="0">
              <a:buNone/>
              <a:defRPr sz="4409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13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21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F8CFB527-EEBE-E862-1189-448DF92A23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0"/>
            <a:ext cx="21383624" cy="1512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4753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3</cp:revision>
  <dcterms:created xsi:type="dcterms:W3CDTF">2024-08-06T13:28:00Z</dcterms:created>
  <dcterms:modified xsi:type="dcterms:W3CDTF">2024-09-12T09:13:39Z</dcterms:modified>
</cp:coreProperties>
</file>