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24" d="100"/>
          <a:sy n="24" d="100"/>
        </p:scale>
        <p:origin x="9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45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89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01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34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>
                    <a:tint val="82000"/>
                  </a:schemeClr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82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11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76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55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82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3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206A-1954-425D-BA81-7BE319C5A49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06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D5206A-1954-425D-BA81-7BE319C5A498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412DB9-1140-4304-9DD4-4A8DCC74E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64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8705E3F4-01B0-31BD-6FA4-CBD0A26EDB7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-1"/>
            <a:ext cx="42803762" cy="3028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21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4</cp:revision>
  <dcterms:created xsi:type="dcterms:W3CDTF">2024-08-06T13:10:00Z</dcterms:created>
  <dcterms:modified xsi:type="dcterms:W3CDTF">2024-09-09T10:46:18Z</dcterms:modified>
</cp:coreProperties>
</file>