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2803763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6" autoAdjust="0"/>
    <p:restoredTop sz="94660"/>
  </p:normalViewPr>
  <p:slideViewPr>
    <p:cSldViewPr snapToGrid="0">
      <p:cViewPr varScale="1">
        <p:scale>
          <a:sx n="24" d="100"/>
          <a:sy n="24" d="100"/>
        </p:scale>
        <p:origin x="96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0282" y="4954765"/>
            <a:ext cx="36383199" cy="10540259"/>
          </a:xfrm>
        </p:spPr>
        <p:txBody>
          <a:bodyPr anchor="b"/>
          <a:lstStyle>
            <a:lvl1pPr algn="ctr">
              <a:defRPr sz="26488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50471" y="15901497"/>
            <a:ext cx="32102822" cy="7309499"/>
          </a:xfrm>
        </p:spPr>
        <p:txBody>
          <a:bodyPr/>
          <a:lstStyle>
            <a:lvl1pPr marL="0" indent="0" algn="ctr">
              <a:buNone/>
              <a:defRPr sz="10595"/>
            </a:lvl1pPr>
            <a:lvl2pPr marL="2018355" indent="0" algn="ctr">
              <a:buNone/>
              <a:defRPr sz="8829"/>
            </a:lvl2pPr>
            <a:lvl3pPr marL="4036710" indent="0" algn="ctr">
              <a:buNone/>
              <a:defRPr sz="7946"/>
            </a:lvl3pPr>
            <a:lvl4pPr marL="6055065" indent="0" algn="ctr">
              <a:buNone/>
              <a:defRPr sz="7063"/>
            </a:lvl4pPr>
            <a:lvl5pPr marL="8073420" indent="0" algn="ctr">
              <a:buNone/>
              <a:defRPr sz="7063"/>
            </a:lvl5pPr>
            <a:lvl6pPr marL="10091776" indent="0" algn="ctr">
              <a:buNone/>
              <a:defRPr sz="7063"/>
            </a:lvl6pPr>
            <a:lvl7pPr marL="12110131" indent="0" algn="ctr">
              <a:buNone/>
              <a:defRPr sz="7063"/>
            </a:lvl7pPr>
            <a:lvl8pPr marL="14128486" indent="0" algn="ctr">
              <a:buNone/>
              <a:defRPr sz="7063"/>
            </a:lvl8pPr>
            <a:lvl9pPr marL="16146841" indent="0" algn="ctr">
              <a:buNone/>
              <a:defRPr sz="7063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0451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5898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631445" y="1611875"/>
            <a:ext cx="9229561" cy="256568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42761" y="1611875"/>
            <a:ext cx="27153637" cy="256568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4013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0348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0467" y="7547788"/>
            <a:ext cx="36918246" cy="12593645"/>
          </a:xfrm>
        </p:spPr>
        <p:txBody>
          <a:bodyPr anchor="b"/>
          <a:lstStyle>
            <a:lvl1pPr>
              <a:defRPr sz="26488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20467" y="20260574"/>
            <a:ext cx="36918246" cy="6622701"/>
          </a:xfrm>
        </p:spPr>
        <p:txBody>
          <a:bodyPr/>
          <a:lstStyle>
            <a:lvl1pPr marL="0" indent="0">
              <a:buNone/>
              <a:defRPr sz="10595">
                <a:solidFill>
                  <a:schemeClr val="tx1">
                    <a:tint val="82000"/>
                  </a:schemeClr>
                </a:solidFill>
              </a:defRPr>
            </a:lvl1pPr>
            <a:lvl2pPr marL="2018355" indent="0">
              <a:buNone/>
              <a:defRPr sz="8829">
                <a:solidFill>
                  <a:schemeClr val="tx1">
                    <a:tint val="82000"/>
                  </a:schemeClr>
                </a:solidFill>
              </a:defRPr>
            </a:lvl2pPr>
            <a:lvl3pPr marL="4036710" indent="0">
              <a:buNone/>
              <a:defRPr sz="7946">
                <a:solidFill>
                  <a:schemeClr val="tx1">
                    <a:tint val="82000"/>
                  </a:schemeClr>
                </a:solidFill>
              </a:defRPr>
            </a:lvl3pPr>
            <a:lvl4pPr marL="6055065" indent="0">
              <a:buNone/>
              <a:defRPr sz="7063">
                <a:solidFill>
                  <a:schemeClr val="tx1">
                    <a:tint val="82000"/>
                  </a:schemeClr>
                </a:solidFill>
              </a:defRPr>
            </a:lvl4pPr>
            <a:lvl5pPr marL="8073420" indent="0">
              <a:buNone/>
              <a:defRPr sz="7063">
                <a:solidFill>
                  <a:schemeClr val="tx1">
                    <a:tint val="82000"/>
                  </a:schemeClr>
                </a:solidFill>
              </a:defRPr>
            </a:lvl5pPr>
            <a:lvl6pPr marL="10091776" indent="0">
              <a:buNone/>
              <a:defRPr sz="7063">
                <a:solidFill>
                  <a:schemeClr val="tx1">
                    <a:tint val="82000"/>
                  </a:schemeClr>
                </a:solidFill>
              </a:defRPr>
            </a:lvl6pPr>
            <a:lvl7pPr marL="12110131" indent="0">
              <a:buNone/>
              <a:defRPr sz="7063">
                <a:solidFill>
                  <a:schemeClr val="tx1">
                    <a:tint val="82000"/>
                  </a:schemeClr>
                </a:solidFill>
              </a:defRPr>
            </a:lvl7pPr>
            <a:lvl8pPr marL="14128486" indent="0">
              <a:buNone/>
              <a:defRPr sz="7063">
                <a:solidFill>
                  <a:schemeClr val="tx1">
                    <a:tint val="82000"/>
                  </a:schemeClr>
                </a:solidFill>
              </a:defRPr>
            </a:lvl8pPr>
            <a:lvl9pPr marL="16146841" indent="0">
              <a:buNone/>
              <a:defRPr sz="706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763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42759" y="8059374"/>
            <a:ext cx="18191599" cy="1920934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669405" y="8059374"/>
            <a:ext cx="18191599" cy="1920934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119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1611882"/>
            <a:ext cx="36918246" cy="585180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8339" y="7421634"/>
            <a:ext cx="18107995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48339" y="11058863"/>
            <a:ext cx="18107995" cy="1626592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669408" y="7421634"/>
            <a:ext cx="18197174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669408" y="11058863"/>
            <a:ext cx="18197174" cy="1626592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6768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556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828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</p:spPr>
        <p:txBody>
          <a:bodyPr anchor="b"/>
          <a:lstStyle>
            <a:lvl1pPr>
              <a:defRPr sz="14127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97174" y="4359077"/>
            <a:ext cx="21669405" cy="21515024"/>
          </a:xfrm>
        </p:spPr>
        <p:txBody>
          <a:bodyPr/>
          <a:lstStyle>
            <a:lvl1pPr>
              <a:defRPr sz="14127"/>
            </a:lvl1pPr>
            <a:lvl2pPr>
              <a:defRPr sz="12361"/>
            </a:lvl2pPr>
            <a:lvl3pPr>
              <a:defRPr sz="10595"/>
            </a:lvl3pPr>
            <a:lvl4pPr>
              <a:defRPr sz="8829"/>
            </a:lvl4pPr>
            <a:lvl5pPr>
              <a:defRPr sz="8829"/>
            </a:lvl5pPr>
            <a:lvl6pPr>
              <a:defRPr sz="8829"/>
            </a:lvl6pPr>
            <a:lvl7pPr>
              <a:defRPr sz="8829"/>
            </a:lvl7pPr>
            <a:lvl8pPr>
              <a:defRPr sz="8829"/>
            </a:lvl8pPr>
            <a:lvl9pPr>
              <a:defRPr sz="8829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355" indent="0">
              <a:buNone/>
              <a:defRPr sz="6180"/>
            </a:lvl2pPr>
            <a:lvl3pPr marL="4036710" indent="0">
              <a:buNone/>
              <a:defRPr sz="5298"/>
            </a:lvl3pPr>
            <a:lvl4pPr marL="6055065" indent="0">
              <a:buNone/>
              <a:defRPr sz="4415"/>
            </a:lvl4pPr>
            <a:lvl5pPr marL="8073420" indent="0">
              <a:buNone/>
              <a:defRPr sz="4415"/>
            </a:lvl5pPr>
            <a:lvl6pPr marL="10091776" indent="0">
              <a:buNone/>
              <a:defRPr sz="4415"/>
            </a:lvl6pPr>
            <a:lvl7pPr marL="12110131" indent="0">
              <a:buNone/>
              <a:defRPr sz="4415"/>
            </a:lvl7pPr>
            <a:lvl8pPr marL="14128486" indent="0">
              <a:buNone/>
              <a:defRPr sz="4415"/>
            </a:lvl8pPr>
            <a:lvl9pPr marL="16146841" indent="0">
              <a:buNone/>
              <a:defRPr sz="4415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136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</p:spPr>
        <p:txBody>
          <a:bodyPr anchor="b"/>
          <a:lstStyle>
            <a:lvl1pPr>
              <a:defRPr sz="14127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197174" y="4359077"/>
            <a:ext cx="21669405" cy="21515024"/>
          </a:xfrm>
        </p:spPr>
        <p:txBody>
          <a:bodyPr anchor="t"/>
          <a:lstStyle>
            <a:lvl1pPr marL="0" indent="0">
              <a:buNone/>
              <a:defRPr sz="14127"/>
            </a:lvl1pPr>
            <a:lvl2pPr marL="2018355" indent="0">
              <a:buNone/>
              <a:defRPr sz="12361"/>
            </a:lvl2pPr>
            <a:lvl3pPr marL="4036710" indent="0">
              <a:buNone/>
              <a:defRPr sz="10595"/>
            </a:lvl3pPr>
            <a:lvl4pPr marL="6055065" indent="0">
              <a:buNone/>
              <a:defRPr sz="8829"/>
            </a:lvl4pPr>
            <a:lvl5pPr marL="8073420" indent="0">
              <a:buNone/>
              <a:defRPr sz="8829"/>
            </a:lvl5pPr>
            <a:lvl6pPr marL="10091776" indent="0">
              <a:buNone/>
              <a:defRPr sz="8829"/>
            </a:lvl6pPr>
            <a:lvl7pPr marL="12110131" indent="0">
              <a:buNone/>
              <a:defRPr sz="8829"/>
            </a:lvl7pPr>
            <a:lvl8pPr marL="14128486" indent="0">
              <a:buNone/>
              <a:defRPr sz="8829"/>
            </a:lvl8pPr>
            <a:lvl9pPr marL="16146841" indent="0">
              <a:buNone/>
              <a:defRPr sz="8829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355" indent="0">
              <a:buNone/>
              <a:defRPr sz="6180"/>
            </a:lvl2pPr>
            <a:lvl3pPr marL="4036710" indent="0">
              <a:buNone/>
              <a:defRPr sz="5298"/>
            </a:lvl3pPr>
            <a:lvl4pPr marL="6055065" indent="0">
              <a:buNone/>
              <a:defRPr sz="4415"/>
            </a:lvl4pPr>
            <a:lvl5pPr marL="8073420" indent="0">
              <a:buNone/>
              <a:defRPr sz="4415"/>
            </a:lvl5pPr>
            <a:lvl6pPr marL="10091776" indent="0">
              <a:buNone/>
              <a:defRPr sz="4415"/>
            </a:lvl6pPr>
            <a:lvl7pPr marL="12110131" indent="0">
              <a:buNone/>
              <a:defRPr sz="4415"/>
            </a:lvl7pPr>
            <a:lvl8pPr marL="14128486" indent="0">
              <a:buNone/>
              <a:defRPr sz="4415"/>
            </a:lvl8pPr>
            <a:lvl9pPr marL="16146841" indent="0">
              <a:buNone/>
              <a:defRPr sz="4415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3064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42759" y="1611882"/>
            <a:ext cx="36918246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2759" y="8059374"/>
            <a:ext cx="36918246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42759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9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D5206A-1954-425D-BA81-7BE319C5A498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178747" y="28060644"/>
            <a:ext cx="14446270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9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230157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9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64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036710" rtl="0" eaLnBrk="1" latinLnBrk="0" hangingPunct="1">
        <a:lnSpc>
          <a:spcPct val="90000"/>
        </a:lnSpc>
        <a:spcBef>
          <a:spcPct val="0"/>
        </a:spcBef>
        <a:buNone/>
        <a:defRPr sz="194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9178" indent="-1009178" algn="l" defTabSz="4036710" rtl="0" eaLnBrk="1" latinLnBrk="0" hangingPunct="1">
        <a:lnSpc>
          <a:spcPct val="90000"/>
        </a:lnSpc>
        <a:spcBef>
          <a:spcPts val="4415"/>
        </a:spcBef>
        <a:buFont typeface="Arial" panose="020B0604020202020204" pitchFamily="34" charset="0"/>
        <a:buChar char="•"/>
        <a:defRPr sz="12361" kern="1200">
          <a:solidFill>
            <a:schemeClr val="tx1"/>
          </a:solidFill>
          <a:latin typeface="+mn-lt"/>
          <a:ea typeface="+mn-ea"/>
          <a:cs typeface="+mn-cs"/>
        </a:defRPr>
      </a:lvl1pPr>
      <a:lvl2pPr marL="302753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10595" kern="1200">
          <a:solidFill>
            <a:schemeClr val="tx1"/>
          </a:solidFill>
          <a:latin typeface="+mn-lt"/>
          <a:ea typeface="+mn-ea"/>
          <a:cs typeface="+mn-cs"/>
        </a:defRPr>
      </a:lvl2pPr>
      <a:lvl3pPr marL="504588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8829" kern="1200">
          <a:solidFill>
            <a:schemeClr val="tx1"/>
          </a:solidFill>
          <a:latin typeface="+mn-lt"/>
          <a:ea typeface="+mn-ea"/>
          <a:cs typeface="+mn-cs"/>
        </a:defRPr>
      </a:lvl3pPr>
      <a:lvl4pPr marL="706424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908259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110095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311930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513766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7156019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1pPr>
      <a:lvl2pPr marL="201835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403671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3pPr>
      <a:lvl4pPr marL="605506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807342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009177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211013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412848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614684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8705E3F4-01B0-31BD-6FA4-CBD0A26EDB7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-1"/>
            <a:ext cx="42803762" cy="30280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8210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otiv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Vlastní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Belloň Tomáš</dc:creator>
  <cp:lastModifiedBy>Belloň Tomáš</cp:lastModifiedBy>
  <cp:revision>4</cp:revision>
  <dcterms:created xsi:type="dcterms:W3CDTF">2024-08-06T13:10:00Z</dcterms:created>
  <dcterms:modified xsi:type="dcterms:W3CDTF">2024-09-09T10:46:18Z</dcterms:modified>
</cp:coreProperties>
</file>