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6" autoAdjust="0"/>
    <p:restoredTop sz="94660"/>
  </p:normalViewPr>
  <p:slideViewPr>
    <p:cSldViewPr snapToGrid="0">
      <p:cViewPr varScale="1">
        <p:scale>
          <a:sx n="40" d="100"/>
          <a:sy n="40" d="100"/>
        </p:scale>
        <p:origin x="1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54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46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5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85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>
                    <a:tint val="82000"/>
                  </a:schemeClr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82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82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59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039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391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451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35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54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99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4CF8BF-6B74-4341-94EE-7D3EAC3D73C5}" type="datetimeFigureOut">
              <a:rPr lang="cs-CZ" smtClean="0"/>
              <a:t>09.09.2024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48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56B0F2A7-A789-D2C3-98EF-42BD56FF907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0" y="-1"/>
            <a:ext cx="30275211" cy="2138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9706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iv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Vlastní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Belloň Tomáš</dc:creator>
  <cp:lastModifiedBy>Belloň Tomáš</cp:lastModifiedBy>
  <cp:revision>5</cp:revision>
  <dcterms:created xsi:type="dcterms:W3CDTF">2024-08-06T13:18:28Z</dcterms:created>
  <dcterms:modified xsi:type="dcterms:W3CDTF">2024-09-09T10:46:01Z</dcterms:modified>
</cp:coreProperties>
</file>