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6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5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3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4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9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CF8BF-6B74-4341-94EE-7D3EAC3D73C5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8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56B0F2A7-A789-D2C3-98EF-42BD56FF90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30275211" cy="213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70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2024-08-06T13:18:28Z</dcterms:created>
  <dcterms:modified xsi:type="dcterms:W3CDTF">2024-09-09T10:46:01Z</dcterms:modified>
</cp:coreProperties>
</file>