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48" d="100"/>
          <a:sy n="48" d="100"/>
        </p:scale>
        <p:origin x="9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2474395"/>
            <a:ext cx="18176081" cy="5263774"/>
          </a:xfrm>
        </p:spPr>
        <p:txBody>
          <a:bodyPr anchor="b"/>
          <a:lstStyle>
            <a:lvl1pPr algn="ctr">
              <a:defRPr sz="1322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7941160"/>
            <a:ext cx="16037719" cy="3650342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64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80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804966"/>
            <a:ext cx="4610844" cy="1281295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4966"/>
            <a:ext cx="13565237" cy="128129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4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7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3769342"/>
            <a:ext cx="18443377" cy="6289229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10118069"/>
            <a:ext cx="18443377" cy="3307357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>
                    <a:tint val="82000"/>
                  </a:schemeClr>
                </a:solidFill>
              </a:defRPr>
            </a:lvl1pPr>
            <a:lvl2pPr marL="1007943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2pPr>
            <a:lvl3pPr marL="2015886" indent="0">
              <a:buNone/>
              <a:defRPr sz="3968">
                <a:solidFill>
                  <a:schemeClr val="tx1">
                    <a:tint val="82000"/>
                  </a:schemeClr>
                </a:solidFill>
              </a:defRPr>
            </a:lvl3pPr>
            <a:lvl4pPr marL="3023829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4pPr>
            <a:lvl5pPr marL="4031772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5pPr>
            <a:lvl6pPr marL="5039716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6pPr>
            <a:lvl7pPr marL="6047659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7pPr>
            <a:lvl8pPr marL="7055602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8pPr>
            <a:lvl9pPr marL="8063545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58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4024827"/>
            <a:ext cx="9088041" cy="95930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4024827"/>
            <a:ext cx="9088041" cy="95930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74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804969"/>
            <a:ext cx="18443377" cy="292237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3706342"/>
            <a:ext cx="9046274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5522763"/>
            <a:ext cx="9046274" cy="81231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3706342"/>
            <a:ext cx="9090826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5522763"/>
            <a:ext cx="9090826" cy="81231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07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853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07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2176910"/>
            <a:ext cx="10825460" cy="10744538"/>
          </a:xfrm>
        </p:spPr>
        <p:txBody>
          <a:bodyPr/>
          <a:lstStyle>
            <a:lvl1pPr>
              <a:defRPr sz="7055"/>
            </a:lvl1pPr>
            <a:lvl2pPr>
              <a:defRPr sz="6173"/>
            </a:lvl2pPr>
            <a:lvl3pPr>
              <a:defRPr sz="5291"/>
            </a:lvl3pPr>
            <a:lvl4pPr>
              <a:defRPr sz="4409"/>
            </a:lvl4pPr>
            <a:lvl5pPr>
              <a:defRPr sz="4409"/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81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2176910"/>
            <a:ext cx="10825460" cy="10744538"/>
          </a:xfrm>
        </p:spPr>
        <p:txBody>
          <a:bodyPr anchor="t"/>
          <a:lstStyle>
            <a:lvl1pPr marL="0" indent="0">
              <a:buNone/>
              <a:defRPr sz="7055"/>
            </a:lvl1pPr>
            <a:lvl2pPr marL="1007943" indent="0">
              <a:buNone/>
              <a:defRPr sz="6173"/>
            </a:lvl2pPr>
            <a:lvl3pPr marL="2015886" indent="0">
              <a:buNone/>
              <a:defRPr sz="5291"/>
            </a:lvl3pPr>
            <a:lvl4pPr marL="3023829" indent="0">
              <a:buNone/>
              <a:defRPr sz="4409"/>
            </a:lvl4pPr>
            <a:lvl5pPr marL="4031772" indent="0">
              <a:buNone/>
              <a:defRPr sz="4409"/>
            </a:lvl5pPr>
            <a:lvl6pPr marL="5039716" indent="0">
              <a:buNone/>
              <a:defRPr sz="4409"/>
            </a:lvl6pPr>
            <a:lvl7pPr marL="6047659" indent="0">
              <a:buNone/>
              <a:defRPr sz="4409"/>
            </a:lvl7pPr>
            <a:lvl8pPr marL="7055602" indent="0">
              <a:buNone/>
              <a:defRPr sz="4409"/>
            </a:lvl8pPr>
            <a:lvl9pPr marL="8063545" indent="0">
              <a:buNone/>
              <a:defRPr sz="4409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13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804969"/>
            <a:ext cx="1844337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4024827"/>
            <a:ext cx="1844337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090DD3-917A-4346-A90C-003B3EB67FE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14013401"/>
            <a:ext cx="721697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21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15886" rtl="0" eaLnBrk="1" latinLnBrk="0" hangingPunct="1">
        <a:lnSpc>
          <a:spcPct val="90000"/>
        </a:lnSpc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72" indent="-503972" algn="l" defTabSz="2015886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1915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858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3pPr>
      <a:lvl4pPr marL="3527801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535744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54368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630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9573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751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ABBC74FC-8091-6D98-28E5-7DA6D4350A4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0"/>
            <a:ext cx="21383624" cy="15123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4753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4</cp:revision>
  <dcterms:created xsi:type="dcterms:W3CDTF">2024-08-06T13:28:00Z</dcterms:created>
  <dcterms:modified xsi:type="dcterms:W3CDTF">2024-09-09T10:45:44Z</dcterms:modified>
</cp:coreProperties>
</file>