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8" d="100"/>
          <a:sy n="48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64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7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1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90DD3-917A-4346-A90C-003B3EB67FE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4DEC9D-A512-4724-9873-D0000B22A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BBC74FC-8091-6D98-28E5-7DA6D4350A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0"/>
            <a:ext cx="21383624" cy="1512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5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2024-08-06T13:28:00Z</dcterms:created>
  <dcterms:modified xsi:type="dcterms:W3CDTF">2024-09-09T10:45:44Z</dcterms:modified>
</cp:coreProperties>
</file>