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660"/>
  </p:normalViewPr>
  <p:slideViewPr>
    <p:cSldViewPr snapToGrid="0">
      <p:cViewPr varScale="1">
        <p:scale>
          <a:sx n="24" d="100"/>
          <a:sy n="24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5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89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01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348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>
                    <a:tint val="82000"/>
                  </a:schemeClr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82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76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11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768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55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82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13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6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D5206A-1954-425D-BA81-7BE319C5A498}" type="datetimeFigureOut">
              <a:rPr lang="cs-CZ" smtClean="0"/>
              <a:t>12.09.2024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412DB9-1140-4304-9DD4-4A8DCC74EE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64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23BC2C9A-F40C-37AB-92EC-C72B0B0B4C03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" y="-1"/>
            <a:ext cx="42803762" cy="3028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210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Belloň Tomáš</dc:creator>
  <cp:lastModifiedBy>Belloň Tomáš</cp:lastModifiedBy>
  <cp:revision>4</cp:revision>
  <dcterms:created xsi:type="dcterms:W3CDTF">2024-08-06T13:10:00Z</dcterms:created>
  <dcterms:modified xsi:type="dcterms:W3CDTF">2024-09-12T08:51:11Z</dcterms:modified>
</cp:coreProperties>
</file>