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4" d="100"/>
          <a:sy n="24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>
                    <a:tint val="82000"/>
                  </a:schemeClr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82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5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3BC2C9A-F40C-37AB-92EC-C72B0B0B4C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42803762" cy="3028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21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2024-08-06T13:10:00Z</dcterms:created>
  <dcterms:modified xsi:type="dcterms:W3CDTF">2024-09-12T08:51:11Z</dcterms:modified>
</cp:coreProperties>
</file>