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21383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6" autoAdjust="0"/>
    <p:restoredTop sz="94660"/>
  </p:normalViewPr>
  <p:slideViewPr>
    <p:cSldViewPr snapToGrid="0">
      <p:cViewPr varScale="1">
        <p:scale>
          <a:sx n="34" d="100"/>
          <a:sy n="34" d="100"/>
        </p:scale>
        <p:origin x="144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3499590"/>
            <a:ext cx="25733931" cy="7444669"/>
          </a:xfrm>
        </p:spPr>
        <p:txBody>
          <a:bodyPr anchor="b"/>
          <a:lstStyle>
            <a:lvl1pPr algn="ctr">
              <a:defRPr sz="18709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11231355"/>
            <a:ext cx="22706410" cy="5162758"/>
          </a:xfrm>
        </p:spPr>
        <p:txBody>
          <a:bodyPr/>
          <a:lstStyle>
            <a:lvl1pPr marL="0" indent="0" algn="ctr">
              <a:buNone/>
              <a:defRPr sz="7483"/>
            </a:lvl1pPr>
            <a:lvl2pPr marL="1425595" indent="0" algn="ctr">
              <a:buNone/>
              <a:defRPr sz="6236"/>
            </a:lvl2pPr>
            <a:lvl3pPr marL="2851191" indent="0" algn="ctr">
              <a:buNone/>
              <a:defRPr sz="5613"/>
            </a:lvl3pPr>
            <a:lvl4pPr marL="4276786" indent="0" algn="ctr">
              <a:buNone/>
              <a:defRPr sz="4989"/>
            </a:lvl4pPr>
            <a:lvl5pPr marL="5702381" indent="0" algn="ctr">
              <a:buNone/>
              <a:defRPr sz="4989"/>
            </a:lvl5pPr>
            <a:lvl6pPr marL="7127977" indent="0" algn="ctr">
              <a:buNone/>
              <a:defRPr sz="4989"/>
            </a:lvl6pPr>
            <a:lvl7pPr marL="8553572" indent="0" algn="ctr">
              <a:buNone/>
              <a:defRPr sz="4989"/>
            </a:lvl7pPr>
            <a:lvl8pPr marL="9979167" indent="0" algn="ctr">
              <a:buNone/>
              <a:defRPr sz="4989"/>
            </a:lvl8pPr>
            <a:lvl9pPr marL="11404763" indent="0" algn="ctr">
              <a:buNone/>
              <a:defRPr sz="4989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F8BF-6B74-4341-94EE-7D3EAC3D73C5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3549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F8BF-6B74-4341-94EE-7D3EAC3D73C5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346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1138480"/>
            <a:ext cx="6528093" cy="1812163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1138480"/>
            <a:ext cx="19205838" cy="1812163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F8BF-6B74-4341-94EE-7D3EAC3D73C5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65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F8BF-6B74-4341-94EE-7D3EAC3D73C5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851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5331063"/>
            <a:ext cx="26112371" cy="8894992"/>
          </a:xfrm>
        </p:spPr>
        <p:txBody>
          <a:bodyPr anchor="b"/>
          <a:lstStyle>
            <a:lvl1pPr>
              <a:defRPr sz="18709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14310205"/>
            <a:ext cx="26112371" cy="4677666"/>
          </a:xfrm>
        </p:spPr>
        <p:txBody>
          <a:bodyPr/>
          <a:lstStyle>
            <a:lvl1pPr marL="0" indent="0">
              <a:buNone/>
              <a:defRPr sz="7483">
                <a:solidFill>
                  <a:schemeClr val="tx1">
                    <a:tint val="82000"/>
                  </a:schemeClr>
                </a:solidFill>
              </a:defRPr>
            </a:lvl1pPr>
            <a:lvl2pPr marL="1425595" indent="0">
              <a:buNone/>
              <a:defRPr sz="6236">
                <a:solidFill>
                  <a:schemeClr val="tx1">
                    <a:tint val="82000"/>
                  </a:schemeClr>
                </a:solidFill>
              </a:defRPr>
            </a:lvl2pPr>
            <a:lvl3pPr marL="2851191" indent="0">
              <a:buNone/>
              <a:defRPr sz="5613">
                <a:solidFill>
                  <a:schemeClr val="tx1">
                    <a:tint val="82000"/>
                  </a:schemeClr>
                </a:solidFill>
              </a:defRPr>
            </a:lvl3pPr>
            <a:lvl4pPr marL="4276786" indent="0">
              <a:buNone/>
              <a:defRPr sz="4989">
                <a:solidFill>
                  <a:schemeClr val="tx1">
                    <a:tint val="82000"/>
                  </a:schemeClr>
                </a:solidFill>
              </a:defRPr>
            </a:lvl4pPr>
            <a:lvl5pPr marL="5702381" indent="0">
              <a:buNone/>
              <a:defRPr sz="4989">
                <a:solidFill>
                  <a:schemeClr val="tx1">
                    <a:tint val="82000"/>
                  </a:schemeClr>
                </a:solidFill>
              </a:defRPr>
            </a:lvl5pPr>
            <a:lvl6pPr marL="7127977" indent="0">
              <a:buNone/>
              <a:defRPr sz="4989">
                <a:solidFill>
                  <a:schemeClr val="tx1">
                    <a:tint val="82000"/>
                  </a:schemeClr>
                </a:solidFill>
              </a:defRPr>
            </a:lvl6pPr>
            <a:lvl7pPr marL="8553572" indent="0">
              <a:buNone/>
              <a:defRPr sz="4989">
                <a:solidFill>
                  <a:schemeClr val="tx1">
                    <a:tint val="82000"/>
                  </a:schemeClr>
                </a:solidFill>
              </a:defRPr>
            </a:lvl7pPr>
            <a:lvl8pPr marL="9979167" indent="0">
              <a:buNone/>
              <a:defRPr sz="4989">
                <a:solidFill>
                  <a:schemeClr val="tx1">
                    <a:tint val="82000"/>
                  </a:schemeClr>
                </a:solidFill>
              </a:defRPr>
            </a:lvl8pPr>
            <a:lvl9pPr marL="11404763" indent="0">
              <a:buNone/>
              <a:defRPr sz="498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F8BF-6B74-4341-94EE-7D3EAC3D73C5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593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5692400"/>
            <a:ext cx="12866966" cy="1356771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5692400"/>
            <a:ext cx="12866966" cy="1356771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F8BF-6B74-4341-94EE-7D3EAC3D73C5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0398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138485"/>
            <a:ext cx="26112371" cy="413317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5241960"/>
            <a:ext cx="12807832" cy="2569003"/>
          </a:xfrm>
        </p:spPr>
        <p:txBody>
          <a:bodyPr anchor="b"/>
          <a:lstStyle>
            <a:lvl1pPr marL="0" indent="0">
              <a:buNone/>
              <a:defRPr sz="7483" b="1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7810963"/>
            <a:ext cx="12807832" cy="1148875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5241960"/>
            <a:ext cx="12870909" cy="2569003"/>
          </a:xfrm>
        </p:spPr>
        <p:txBody>
          <a:bodyPr anchor="b"/>
          <a:lstStyle>
            <a:lvl1pPr marL="0" indent="0">
              <a:buNone/>
              <a:defRPr sz="7483" b="1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7810963"/>
            <a:ext cx="12870909" cy="1148875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F8BF-6B74-4341-94EE-7D3EAC3D73C5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7391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F8BF-6B74-4341-94EE-7D3EAC3D73C5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4519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F8BF-6B74-4341-94EE-7D3EAC3D73C5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358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425575"/>
            <a:ext cx="9764544" cy="4989513"/>
          </a:xfrm>
        </p:spPr>
        <p:txBody>
          <a:bodyPr anchor="b"/>
          <a:lstStyle>
            <a:lvl1pPr>
              <a:defRPr sz="9978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3078850"/>
            <a:ext cx="15326827" cy="15196234"/>
          </a:xfrm>
        </p:spPr>
        <p:txBody>
          <a:bodyPr/>
          <a:lstStyle>
            <a:lvl1pPr>
              <a:defRPr sz="9978"/>
            </a:lvl1pPr>
            <a:lvl2pPr>
              <a:defRPr sz="8731"/>
            </a:lvl2pPr>
            <a:lvl3pPr>
              <a:defRPr sz="7483"/>
            </a:lvl3pPr>
            <a:lvl4pPr>
              <a:defRPr sz="6236"/>
            </a:lvl4pPr>
            <a:lvl5pPr>
              <a:defRPr sz="6236"/>
            </a:lvl5pPr>
            <a:lvl6pPr>
              <a:defRPr sz="6236"/>
            </a:lvl6pPr>
            <a:lvl7pPr>
              <a:defRPr sz="6236"/>
            </a:lvl7pPr>
            <a:lvl8pPr>
              <a:defRPr sz="6236"/>
            </a:lvl8pPr>
            <a:lvl9pPr>
              <a:defRPr sz="6236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6415088"/>
            <a:ext cx="9764544" cy="11884743"/>
          </a:xfrm>
        </p:spPr>
        <p:txBody>
          <a:bodyPr/>
          <a:lstStyle>
            <a:lvl1pPr marL="0" indent="0">
              <a:buNone/>
              <a:defRPr sz="4989"/>
            </a:lvl1pPr>
            <a:lvl2pPr marL="1425595" indent="0">
              <a:buNone/>
              <a:defRPr sz="4365"/>
            </a:lvl2pPr>
            <a:lvl3pPr marL="2851191" indent="0">
              <a:buNone/>
              <a:defRPr sz="3742"/>
            </a:lvl3pPr>
            <a:lvl4pPr marL="4276786" indent="0">
              <a:buNone/>
              <a:defRPr sz="3118"/>
            </a:lvl4pPr>
            <a:lvl5pPr marL="5702381" indent="0">
              <a:buNone/>
              <a:defRPr sz="3118"/>
            </a:lvl5pPr>
            <a:lvl6pPr marL="7127977" indent="0">
              <a:buNone/>
              <a:defRPr sz="3118"/>
            </a:lvl6pPr>
            <a:lvl7pPr marL="8553572" indent="0">
              <a:buNone/>
              <a:defRPr sz="3118"/>
            </a:lvl7pPr>
            <a:lvl8pPr marL="9979167" indent="0">
              <a:buNone/>
              <a:defRPr sz="3118"/>
            </a:lvl8pPr>
            <a:lvl9pPr marL="11404763" indent="0">
              <a:buNone/>
              <a:defRPr sz="3118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F8BF-6B74-4341-94EE-7D3EAC3D73C5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3543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425575"/>
            <a:ext cx="9764544" cy="4989513"/>
          </a:xfrm>
        </p:spPr>
        <p:txBody>
          <a:bodyPr anchor="b"/>
          <a:lstStyle>
            <a:lvl1pPr>
              <a:defRPr sz="9978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3078850"/>
            <a:ext cx="15326827" cy="15196234"/>
          </a:xfrm>
        </p:spPr>
        <p:txBody>
          <a:bodyPr anchor="t"/>
          <a:lstStyle>
            <a:lvl1pPr marL="0" indent="0">
              <a:buNone/>
              <a:defRPr sz="9978"/>
            </a:lvl1pPr>
            <a:lvl2pPr marL="1425595" indent="0">
              <a:buNone/>
              <a:defRPr sz="8731"/>
            </a:lvl2pPr>
            <a:lvl3pPr marL="2851191" indent="0">
              <a:buNone/>
              <a:defRPr sz="7483"/>
            </a:lvl3pPr>
            <a:lvl4pPr marL="4276786" indent="0">
              <a:buNone/>
              <a:defRPr sz="6236"/>
            </a:lvl4pPr>
            <a:lvl5pPr marL="5702381" indent="0">
              <a:buNone/>
              <a:defRPr sz="6236"/>
            </a:lvl5pPr>
            <a:lvl6pPr marL="7127977" indent="0">
              <a:buNone/>
              <a:defRPr sz="6236"/>
            </a:lvl6pPr>
            <a:lvl7pPr marL="8553572" indent="0">
              <a:buNone/>
              <a:defRPr sz="6236"/>
            </a:lvl7pPr>
            <a:lvl8pPr marL="9979167" indent="0">
              <a:buNone/>
              <a:defRPr sz="6236"/>
            </a:lvl8pPr>
            <a:lvl9pPr marL="11404763" indent="0">
              <a:buNone/>
              <a:defRPr sz="6236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6415088"/>
            <a:ext cx="9764544" cy="11884743"/>
          </a:xfrm>
        </p:spPr>
        <p:txBody>
          <a:bodyPr/>
          <a:lstStyle>
            <a:lvl1pPr marL="0" indent="0">
              <a:buNone/>
              <a:defRPr sz="4989"/>
            </a:lvl1pPr>
            <a:lvl2pPr marL="1425595" indent="0">
              <a:buNone/>
              <a:defRPr sz="4365"/>
            </a:lvl2pPr>
            <a:lvl3pPr marL="2851191" indent="0">
              <a:buNone/>
              <a:defRPr sz="3742"/>
            </a:lvl3pPr>
            <a:lvl4pPr marL="4276786" indent="0">
              <a:buNone/>
              <a:defRPr sz="3118"/>
            </a:lvl4pPr>
            <a:lvl5pPr marL="5702381" indent="0">
              <a:buNone/>
              <a:defRPr sz="3118"/>
            </a:lvl5pPr>
            <a:lvl6pPr marL="7127977" indent="0">
              <a:buNone/>
              <a:defRPr sz="3118"/>
            </a:lvl6pPr>
            <a:lvl7pPr marL="8553572" indent="0">
              <a:buNone/>
              <a:defRPr sz="3118"/>
            </a:lvl7pPr>
            <a:lvl8pPr marL="9979167" indent="0">
              <a:buNone/>
              <a:defRPr sz="3118"/>
            </a:lvl8pPr>
            <a:lvl9pPr marL="11404763" indent="0">
              <a:buNone/>
              <a:defRPr sz="3118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F8BF-6B74-4341-94EE-7D3EAC3D73C5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993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1138485"/>
            <a:ext cx="26112371" cy="4133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5692400"/>
            <a:ext cx="26112371" cy="13567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19819457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4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74CF8BF-6B74-4341-94EE-7D3EAC3D73C5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19819457"/>
            <a:ext cx="1021788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4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19819457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4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2483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51191" rtl="0" eaLnBrk="1" latinLnBrk="0" hangingPunct="1">
        <a:lnSpc>
          <a:spcPct val="90000"/>
        </a:lnSpc>
        <a:spcBef>
          <a:spcPct val="0"/>
        </a:spcBef>
        <a:buNone/>
        <a:defRPr sz="137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2798" indent="-712798" algn="l" defTabSz="2851191" rtl="0" eaLnBrk="1" latinLnBrk="0" hangingPunct="1">
        <a:lnSpc>
          <a:spcPct val="90000"/>
        </a:lnSpc>
        <a:spcBef>
          <a:spcPts val="3118"/>
        </a:spcBef>
        <a:buFont typeface="Arial" panose="020B0604020202020204" pitchFamily="34" charset="0"/>
        <a:buChar char="•"/>
        <a:defRPr sz="8731" kern="1200">
          <a:solidFill>
            <a:schemeClr val="tx1"/>
          </a:solidFill>
          <a:latin typeface="+mn-lt"/>
          <a:ea typeface="+mn-ea"/>
          <a:cs typeface="+mn-cs"/>
        </a:defRPr>
      </a:lvl1pPr>
      <a:lvl2pPr marL="2138393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7483" kern="1200">
          <a:solidFill>
            <a:schemeClr val="tx1"/>
          </a:solidFill>
          <a:latin typeface="+mn-lt"/>
          <a:ea typeface="+mn-ea"/>
          <a:cs typeface="+mn-cs"/>
        </a:defRPr>
      </a:lvl2pPr>
      <a:lvl3pPr marL="3563988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6236" kern="1200">
          <a:solidFill>
            <a:schemeClr val="tx1"/>
          </a:solidFill>
          <a:latin typeface="+mn-lt"/>
          <a:ea typeface="+mn-ea"/>
          <a:cs typeface="+mn-cs"/>
        </a:defRPr>
      </a:lvl3pPr>
      <a:lvl4pPr marL="4989584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6415179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840774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9266370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10691965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2117560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1pPr>
      <a:lvl2pPr marL="1425595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2pPr>
      <a:lvl3pPr marL="2851191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3pPr>
      <a:lvl4pPr marL="4276786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5702381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127977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8553572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9979167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1404763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29311282-534B-0794-86D0-4D61D91422C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0" y="-1"/>
            <a:ext cx="30275211" cy="21385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9706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Motiv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0</Words>
  <Application>Microsoft Office PowerPoint</Application>
  <PresentationFormat>Vlastní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Belloň Tomáš</dc:creator>
  <cp:lastModifiedBy>Belloň Tomáš</cp:lastModifiedBy>
  <cp:revision>5</cp:revision>
  <dcterms:created xsi:type="dcterms:W3CDTF">2024-08-06T13:18:28Z</dcterms:created>
  <dcterms:modified xsi:type="dcterms:W3CDTF">2024-09-12T08:50:58Z</dcterms:modified>
</cp:coreProperties>
</file>