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48" d="100"/>
          <a:sy n="48" d="100"/>
        </p:scale>
        <p:origin x="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64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80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7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>
                    <a:tint val="82000"/>
                  </a:schemeClr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8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74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07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85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07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81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13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2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4A140DFD-2705-F4D3-F744-20F199242C1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0"/>
            <a:ext cx="21377820" cy="1511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475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5</cp:revision>
  <dcterms:created xsi:type="dcterms:W3CDTF">2024-08-06T13:28:00Z</dcterms:created>
  <dcterms:modified xsi:type="dcterms:W3CDTF">2024-09-12T08:50:45Z</dcterms:modified>
</cp:coreProperties>
</file>